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Montserrat Medium" charset="1" panose="00000600000000000000"/>
      <p:regular r:id="rId31"/>
    </p:embeddedFont>
    <p:embeddedFont>
      <p:font typeface="Montserrat Semi-Bold" charset="1" panose="00000700000000000000"/>
      <p:regular r:id="rId32"/>
    </p:embeddedFont>
    <p:embeddedFont>
      <p:font typeface="Montserrat Light Italics" charset="1" panose="00000400000000000000"/>
      <p:regular r:id="rId33"/>
    </p:embeddedFont>
    <p:embeddedFont>
      <p:font typeface="Montserrat" charset="1" panose="00000500000000000000"/>
      <p:regular r:id="rId34"/>
    </p:embeddedFont>
    <p:embeddedFont>
      <p:font typeface="Montserrat Italics" charset="1" panose="00000500000000000000"/>
      <p:regular r:id="rId35"/>
    </p:embeddedFont>
    <p:embeddedFont>
      <p:font typeface="Montserrat Light" charset="1" panose="00000400000000000000"/>
      <p:regular r:id="rId36"/>
    </p:embeddedFont>
    <p:embeddedFont>
      <p:font typeface="Montserrat Medium Italics" charset="1" panose="000006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23.gif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gif" Type="http://schemas.openxmlformats.org/officeDocument/2006/relationships/image"/><Relationship Id="rId5" Target="../media/image12.gif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VAGaIo7BSvs.mp4" Type="http://schemas.openxmlformats.org/officeDocument/2006/relationships/video"/><Relationship Id="rId4" Target="../media/VAGaIo7BSvs.mp4" Type="http://schemas.microsoft.com/office/2007/relationships/media"/><Relationship Id="rId5" Target="../media/image3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VAGaIunTgNI.mp4" Type="http://schemas.openxmlformats.org/officeDocument/2006/relationships/video"/><Relationship Id="rId4" Target="../media/VAGaIunTgNI.mp4" Type="http://schemas.microsoft.com/office/2007/relationships/media"/><Relationship Id="rId5" Target="../media/image35.png" Type="http://schemas.openxmlformats.org/officeDocument/2006/relationships/image"/><Relationship Id="rId6" Target="../media/image3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VAGaIn5N-1k.mp4" Type="http://schemas.openxmlformats.org/officeDocument/2006/relationships/video"/><Relationship Id="rId4" Target="../media/VAGaIn5N-1k.mp4" Type="http://schemas.microsoft.com/office/2007/relationships/media"/><Relationship Id="rId5" Target="../media/image38.png" Type="http://schemas.openxmlformats.org/officeDocument/2006/relationships/image"/><Relationship Id="rId6" Target="../media/image3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pn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44.png" Type="http://schemas.openxmlformats.org/officeDocument/2006/relationships/image"/><Relationship Id="rId15" Target="../media/image45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gif" Type="http://schemas.openxmlformats.org/officeDocument/2006/relationships/image"/><Relationship Id="rId5" Target="../media/image12.gif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16" Target="../media/image46.png" Type="http://schemas.openxmlformats.org/officeDocument/2006/relationships/image"/><Relationship Id="rId17" Target="../media/image41.png" Type="http://schemas.openxmlformats.org/officeDocument/2006/relationships/image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gif" Type="http://schemas.openxmlformats.org/officeDocument/2006/relationships/image"/><Relationship Id="rId7" Target="../media/image12.gif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16" Target="../media/image46.png" Type="http://schemas.openxmlformats.org/officeDocument/2006/relationships/image"/><Relationship Id="rId17" Target="../media/image41.png" Type="http://schemas.openxmlformats.org/officeDocument/2006/relationships/image"/><Relationship Id="rId18" Target="../media/image47.png" Type="http://schemas.openxmlformats.org/officeDocument/2006/relationships/image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gif" Type="http://schemas.openxmlformats.org/officeDocument/2006/relationships/image"/><Relationship Id="rId7" Target="../media/image12.gif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16" Target="../media/image46.png" Type="http://schemas.openxmlformats.org/officeDocument/2006/relationships/image"/><Relationship Id="rId17" Target="../media/image41.png" Type="http://schemas.openxmlformats.org/officeDocument/2006/relationships/image"/><Relationship Id="rId18" Target="../media/image47.png" Type="http://schemas.openxmlformats.org/officeDocument/2006/relationships/image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gif" Type="http://schemas.openxmlformats.org/officeDocument/2006/relationships/image"/><Relationship Id="rId7" Target="../media/image12.gif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png" Type="http://schemas.openxmlformats.org/officeDocument/2006/relationships/image"/><Relationship Id="rId4" Target="../media/image50.png" Type="http://schemas.openxmlformats.org/officeDocument/2006/relationships/image"/><Relationship Id="rId5" Target="../media/image51.png" Type="http://schemas.openxmlformats.org/officeDocument/2006/relationships/image"/><Relationship Id="rId6" Target="../media/image42.png" Type="http://schemas.openxmlformats.org/officeDocument/2006/relationships/image"/><Relationship Id="rId7" Target="../media/image4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42.png" Type="http://schemas.openxmlformats.org/officeDocument/2006/relationships/image"/><Relationship Id="rId5" Target="../media/image4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png" Type="http://schemas.openxmlformats.org/officeDocument/2006/relationships/image"/><Relationship Id="rId4" Target="../media/image56.png" Type="http://schemas.openxmlformats.org/officeDocument/2006/relationships/image"/><Relationship Id="rId5" Target="../media/image57.png" Type="http://schemas.openxmlformats.org/officeDocument/2006/relationships/image"/><Relationship Id="rId6" Target="../media/image41.png" Type="http://schemas.openxmlformats.org/officeDocument/2006/relationships/image"/><Relationship Id="rId7" Target="../media/image4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png" Type="http://schemas.openxmlformats.org/officeDocument/2006/relationships/image"/><Relationship Id="rId4" Target="../media/image46.png" Type="http://schemas.openxmlformats.org/officeDocument/2006/relationships/image"/><Relationship Id="rId5" Target="../media/image60.png" Type="http://schemas.openxmlformats.org/officeDocument/2006/relationships/image"/><Relationship Id="rId6" Target="../media/image40.jpeg" Type="http://schemas.openxmlformats.org/officeDocument/2006/relationships/image"/><Relationship Id="rId7" Target="../media/image41.png" Type="http://schemas.openxmlformats.org/officeDocument/2006/relationships/image"/><Relationship Id="rId8" Target="../media/image4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1.gif" Type="http://schemas.openxmlformats.org/officeDocument/2006/relationships/image"/><Relationship Id="rId7" Target="../media/image6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21.png" Type="http://schemas.openxmlformats.org/officeDocument/2006/relationships/image"/><Relationship Id="rId15" Target="../media/image22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gif" Type="http://schemas.openxmlformats.org/officeDocument/2006/relationships/image"/><Relationship Id="rId5" Target="../media/image12.gif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23.gif" Type="http://schemas.openxmlformats.org/officeDocument/2006/relationships/image"/><Relationship Id="rId15" Target="../media/image24.pn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gif" Type="http://schemas.openxmlformats.org/officeDocument/2006/relationships/image"/><Relationship Id="rId5" Target="../media/image12.gif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23.gif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gif" Type="http://schemas.openxmlformats.org/officeDocument/2006/relationships/image"/><Relationship Id="rId5" Target="../media/image12.gif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VAGaIjL4s5g.mp4" Type="http://schemas.openxmlformats.org/officeDocument/2006/relationships/video"/><Relationship Id="rId4" Target="../media/VAGaIjL4s5g.mp4" Type="http://schemas.microsoft.com/office/2007/relationships/media"/><Relationship Id="rId5" Target="../media/image2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VAGaIh57Hgk.mp4" Type="http://schemas.openxmlformats.org/officeDocument/2006/relationships/video"/><Relationship Id="rId4" Target="../media/VAGaIh57Hgk.mp4" Type="http://schemas.microsoft.com/office/2007/relationships/media"/><Relationship Id="rId5" Target="../media/image28.png" Type="http://schemas.openxmlformats.org/officeDocument/2006/relationships/image"/><Relationship Id="rId6" Target="../media/image2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VAGaIs4RrLw.mp4" Type="http://schemas.openxmlformats.org/officeDocument/2006/relationships/video"/><Relationship Id="rId4" Target="../media/VAGaIs4RrLw.mp4" Type="http://schemas.microsoft.com/office/2007/relationships/media"/><Relationship Id="rId5" Target="../media/image3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63343" y="-2189386"/>
            <a:ext cx="22614686" cy="13948988"/>
          </a:xfrm>
          <a:custGeom>
            <a:avLst/>
            <a:gdLst/>
            <a:ahLst/>
            <a:cxnLst/>
            <a:rect r="r" b="b" t="t" l="l"/>
            <a:pathLst>
              <a:path h="13948988" w="22614686">
                <a:moveTo>
                  <a:pt x="0" y="0"/>
                </a:moveTo>
                <a:lnTo>
                  <a:pt x="22614686" y="0"/>
                </a:lnTo>
                <a:lnTo>
                  <a:pt x="22614686" y="13948987"/>
                </a:lnTo>
                <a:lnTo>
                  <a:pt x="0" y="13948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-7901" r="0" b="-790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96408" y="7113814"/>
            <a:ext cx="13704851" cy="2172327"/>
            <a:chOff x="0" y="0"/>
            <a:chExt cx="18273134" cy="28964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80285" cy="2896436"/>
            </a:xfrm>
            <a:custGeom>
              <a:avLst/>
              <a:gdLst/>
              <a:ahLst/>
              <a:cxnLst/>
              <a:rect r="r" b="b" t="t" l="l"/>
              <a:pathLst>
                <a:path h="2896436" w="2280285">
                  <a:moveTo>
                    <a:pt x="0" y="0"/>
                  </a:moveTo>
                  <a:lnTo>
                    <a:pt x="2280285" y="0"/>
                  </a:lnTo>
                  <a:lnTo>
                    <a:pt x="2280285" y="2896436"/>
                  </a:lnTo>
                  <a:lnTo>
                    <a:pt x="0" y="2896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535800" y="0"/>
              <a:ext cx="2854306" cy="2896436"/>
            </a:xfrm>
            <a:custGeom>
              <a:avLst/>
              <a:gdLst/>
              <a:ahLst/>
              <a:cxnLst/>
              <a:rect r="r" b="b" t="t" l="l"/>
              <a:pathLst>
                <a:path h="2896436" w="2854306">
                  <a:moveTo>
                    <a:pt x="0" y="0"/>
                  </a:moveTo>
                  <a:lnTo>
                    <a:pt x="2854305" y="0"/>
                  </a:lnTo>
                  <a:lnTo>
                    <a:pt x="2854305" y="2896436"/>
                  </a:lnTo>
                  <a:lnTo>
                    <a:pt x="0" y="2896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5776933" y="0"/>
              <a:ext cx="2496201" cy="2896436"/>
            </a:xfrm>
            <a:custGeom>
              <a:avLst/>
              <a:gdLst/>
              <a:ahLst/>
              <a:cxnLst/>
              <a:rect r="r" b="b" t="t" l="l"/>
              <a:pathLst>
                <a:path h="2896436" w="2496201">
                  <a:moveTo>
                    <a:pt x="0" y="0"/>
                  </a:moveTo>
                  <a:lnTo>
                    <a:pt x="2496201" y="0"/>
                  </a:lnTo>
                  <a:lnTo>
                    <a:pt x="2496201" y="2896436"/>
                  </a:lnTo>
                  <a:lnTo>
                    <a:pt x="0" y="2896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873003" y="9172575"/>
            <a:ext cx="4557024" cy="77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Anagha Mohan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71997" y="9172575"/>
            <a:ext cx="3893251" cy="77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Anvitha Bhat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660167" y="9172575"/>
            <a:ext cx="4810032" cy="77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1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Dhruva Vorkady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256350" y="2249160"/>
            <a:ext cx="15775301" cy="3206218"/>
            <a:chOff x="0" y="0"/>
            <a:chExt cx="21033734" cy="4274957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142875"/>
              <a:ext cx="21033734" cy="16288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64"/>
                </a:lnSpc>
              </a:pPr>
              <a:r>
                <a:rPr lang="en-US" sz="7331" b="true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How The Cat Got Out Of The Bag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73126" y="1352598"/>
              <a:ext cx="20687481" cy="1591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080"/>
                </a:lnSpc>
                <a:spcBef>
                  <a:spcPct val="0"/>
                </a:spcBef>
              </a:pPr>
              <a:r>
                <a:rPr lang="en-US" sz="7200" i="true">
                  <a:solidFill>
                    <a:srgbClr val="000000"/>
                  </a:solidFill>
                  <a:latin typeface="Montserrat Light Italics"/>
                  <a:ea typeface="Montserrat Light Italics"/>
                  <a:cs typeface="Montserrat Light Italics"/>
                  <a:sym typeface="Montserrat Light Italics"/>
                </a:rPr>
                <a:t>Rumour Propagation in Networks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2526887" y="3164642"/>
              <a:ext cx="16476503" cy="11103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43"/>
                </a:lnSpc>
                <a:spcBef>
                  <a:spcPct val="0"/>
                </a:spcBef>
              </a:pPr>
              <a:r>
                <a:rPr lang="en-US" sz="503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Mentors: Dr. Shakti Menon, Anuran Pal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19955" y="2533950"/>
            <a:ext cx="12448089" cy="6724350"/>
            <a:chOff x="0" y="0"/>
            <a:chExt cx="16597453" cy="8965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894006" y="5558161"/>
              <a:ext cx="2137520" cy="3407640"/>
            </a:xfrm>
            <a:custGeom>
              <a:avLst/>
              <a:gdLst/>
              <a:ahLst/>
              <a:cxnLst/>
              <a:rect r="r" b="b" t="t" l="l"/>
              <a:pathLst>
                <a:path h="3407640" w="2137520">
                  <a:moveTo>
                    <a:pt x="0" y="0"/>
                  </a:moveTo>
                  <a:lnTo>
                    <a:pt x="2137519" y="0"/>
                  </a:lnTo>
                  <a:lnTo>
                    <a:pt x="2137519" y="3407639"/>
                  </a:lnTo>
                  <a:lnTo>
                    <a:pt x="0" y="3407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9239058" y="964101"/>
              <a:ext cx="2136223" cy="3715171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1544837" y="5186051"/>
              <a:ext cx="2112737" cy="3407640"/>
            </a:xfrm>
            <a:prstGeom prst="rect">
              <a:avLst/>
            </a:prstGeom>
          </p:spPr>
        </p:pic>
        <p:sp>
          <p:nvSpPr>
            <p:cNvPr name="Freeform 6" id="6"/>
            <p:cNvSpPr/>
            <p:nvPr/>
          </p:nvSpPr>
          <p:spPr>
            <a:xfrm flipH="false" flipV="false" rot="0">
              <a:off x="15255417" y="964101"/>
              <a:ext cx="1342036" cy="3195323"/>
            </a:xfrm>
            <a:custGeom>
              <a:avLst/>
              <a:gdLst/>
              <a:ahLst/>
              <a:cxnLst/>
              <a:rect r="r" b="b" t="t" l="l"/>
              <a:pathLst>
                <a:path h="3195323" w="1342036">
                  <a:moveTo>
                    <a:pt x="0" y="0"/>
                  </a:moveTo>
                  <a:lnTo>
                    <a:pt x="1342036" y="0"/>
                  </a:lnTo>
                  <a:lnTo>
                    <a:pt x="1342036" y="3195323"/>
                  </a:lnTo>
                  <a:lnTo>
                    <a:pt x="0" y="3195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745614" y="0"/>
              <a:ext cx="1183975" cy="4228484"/>
            </a:xfrm>
            <a:custGeom>
              <a:avLst/>
              <a:gdLst/>
              <a:ahLst/>
              <a:cxnLst/>
              <a:rect r="r" b="b" t="t" l="l"/>
              <a:pathLst>
                <a:path h="4228484" w="1183975">
                  <a:moveTo>
                    <a:pt x="0" y="0"/>
                  </a:moveTo>
                  <a:lnTo>
                    <a:pt x="1183976" y="0"/>
                  </a:lnTo>
                  <a:lnTo>
                    <a:pt x="1183976" y="4228484"/>
                  </a:lnTo>
                  <a:lnTo>
                    <a:pt x="0" y="4228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114242"/>
              <a:ext cx="1855009" cy="4268850"/>
            </a:xfrm>
            <a:custGeom>
              <a:avLst/>
              <a:gdLst/>
              <a:ahLst/>
              <a:cxnLst/>
              <a:rect r="r" b="b" t="t" l="l"/>
              <a:pathLst>
                <a:path h="4268850" w="1855009">
                  <a:moveTo>
                    <a:pt x="0" y="0"/>
                  </a:moveTo>
                  <a:lnTo>
                    <a:pt x="1855009" y="0"/>
                  </a:lnTo>
                  <a:lnTo>
                    <a:pt x="1855009" y="4268850"/>
                  </a:lnTo>
                  <a:lnTo>
                    <a:pt x="0" y="4268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760927" y="6515292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4" y="0"/>
                  </a:lnTo>
                  <a:lnTo>
                    <a:pt x="3614354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2582687">
              <a:off x="13282462" y="4460856"/>
              <a:ext cx="2107522" cy="436832"/>
            </a:xfrm>
            <a:custGeom>
              <a:avLst/>
              <a:gdLst/>
              <a:ahLst/>
              <a:cxnLst/>
              <a:rect r="r" b="b" t="t" l="l"/>
              <a:pathLst>
                <a:path h="436832" w="2107522">
                  <a:moveTo>
                    <a:pt x="0" y="0"/>
                  </a:moveTo>
                  <a:lnTo>
                    <a:pt x="2107522" y="0"/>
                  </a:lnTo>
                  <a:lnTo>
                    <a:pt x="2107522" y="436832"/>
                  </a:lnTo>
                  <a:lnTo>
                    <a:pt x="0" y="436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1375281" y="2447108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5" y="0"/>
                  </a:lnTo>
                  <a:lnTo>
                    <a:pt x="3614355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2470053">
              <a:off x="10172419" y="4085793"/>
              <a:ext cx="2405726" cy="498641"/>
            </a:xfrm>
            <a:custGeom>
              <a:avLst/>
              <a:gdLst/>
              <a:ahLst/>
              <a:cxnLst/>
              <a:rect r="r" b="b" t="t" l="l"/>
              <a:pathLst>
                <a:path h="498641" w="2405726">
                  <a:moveTo>
                    <a:pt x="0" y="0"/>
                  </a:moveTo>
                  <a:lnTo>
                    <a:pt x="2405725" y="0"/>
                  </a:lnTo>
                  <a:lnTo>
                    <a:pt x="2405725" y="498641"/>
                  </a:lnTo>
                  <a:lnTo>
                    <a:pt x="0" y="49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873248">
              <a:off x="2085122" y="5183582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5" y="0"/>
                  </a:lnTo>
                  <a:lnTo>
                    <a:pt x="3614355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966995">
              <a:off x="1547262" y="2668439"/>
              <a:ext cx="2950954" cy="611652"/>
            </a:xfrm>
            <a:custGeom>
              <a:avLst/>
              <a:gdLst/>
              <a:ahLst/>
              <a:cxnLst/>
              <a:rect r="r" b="b" t="t" l="l"/>
              <a:pathLst>
                <a:path h="611652" w="2950954">
                  <a:moveTo>
                    <a:pt x="0" y="0"/>
                  </a:moveTo>
                  <a:lnTo>
                    <a:pt x="2950954" y="0"/>
                  </a:lnTo>
                  <a:lnTo>
                    <a:pt x="2950954" y="611652"/>
                  </a:lnTo>
                  <a:lnTo>
                    <a:pt x="0" y="611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1749672">
              <a:off x="5853324" y="2695853"/>
              <a:ext cx="3159716" cy="654923"/>
            </a:xfrm>
            <a:custGeom>
              <a:avLst/>
              <a:gdLst/>
              <a:ahLst/>
              <a:cxnLst/>
              <a:rect r="r" b="b" t="t" l="l"/>
              <a:pathLst>
                <a:path h="654923" w="3159716">
                  <a:moveTo>
                    <a:pt x="0" y="0"/>
                  </a:moveTo>
                  <a:lnTo>
                    <a:pt x="3159716" y="0"/>
                  </a:lnTo>
                  <a:lnTo>
                    <a:pt x="3159716" y="654923"/>
                  </a:lnTo>
                  <a:lnTo>
                    <a:pt x="0" y="654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3476114">
              <a:off x="5759043" y="4329354"/>
              <a:ext cx="2405726" cy="498641"/>
            </a:xfrm>
            <a:custGeom>
              <a:avLst/>
              <a:gdLst/>
              <a:ahLst/>
              <a:cxnLst/>
              <a:rect r="r" b="b" t="t" l="l"/>
              <a:pathLst>
                <a:path h="498641" w="2405726">
                  <a:moveTo>
                    <a:pt x="0" y="0"/>
                  </a:moveTo>
                  <a:lnTo>
                    <a:pt x="2405726" y="0"/>
                  </a:lnTo>
                  <a:lnTo>
                    <a:pt x="2405726" y="498641"/>
                  </a:lnTo>
                  <a:lnTo>
                    <a:pt x="0" y="49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1448818">
              <a:off x="7216318" y="2096407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0.234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68104">
              <a:off x="12344335" y="1749590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0.45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2445723">
              <a:off x="11218277" y="3721134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0.98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-3047833">
              <a:off x="13043323" y="3829906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0.76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8757383" y="5811562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0.12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790270">
              <a:off x="3127772" y="4448102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0.88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2981668">
              <a:off x="6804297" y="3829413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0.99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-1825504">
              <a:off x="1947217" y="2042344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0.36</a:t>
              </a:r>
            </a:p>
          </p:txBody>
        </p:sp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4081824" y="2533950"/>
            <a:ext cx="1701985" cy="1701985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7217570" y="5896125"/>
            <a:ext cx="1701985" cy="1701985"/>
          </a:xfrm>
          <a:prstGeom prst="rect">
            <a:avLst/>
          </a:prstGeom>
        </p:spPr>
      </p:pic>
      <p:sp>
        <p:nvSpPr>
          <p:cNvPr name="TextBox 27" id="27"/>
          <p:cNvSpPr txBox="true"/>
          <p:nvPr/>
        </p:nvSpPr>
        <p:spPr>
          <a:xfrm rot="0">
            <a:off x="3725121" y="337882"/>
            <a:ext cx="10837757" cy="1556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Two Rumour Case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612938" y="1611938"/>
            <a:ext cx="7646362" cy="7646362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469550" y="2762212"/>
            <a:ext cx="7084117" cy="5644962"/>
          </a:xfrm>
          <a:custGeom>
            <a:avLst/>
            <a:gdLst/>
            <a:ahLst/>
            <a:cxnLst/>
            <a:rect r="r" b="b" t="t" l="l"/>
            <a:pathLst>
              <a:path h="5644962" w="7084117">
                <a:moveTo>
                  <a:pt x="0" y="0"/>
                </a:moveTo>
                <a:lnTo>
                  <a:pt x="7084117" y="0"/>
                </a:lnTo>
                <a:lnTo>
                  <a:pt x="7084117" y="5644962"/>
                </a:lnTo>
                <a:lnTo>
                  <a:pt x="0" y="5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26288" y="302587"/>
            <a:ext cx="9435424" cy="1309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b="true" sz="7700" i="true">
                <a:solidFill>
                  <a:srgbClr val="545454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k</a:t>
            </a:r>
            <a:r>
              <a:rPr lang="en-US" sz="7700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-Regular Network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389428" y="8340499"/>
            <a:ext cx="3960852" cy="1145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Average degree=12</a:t>
            </a:r>
          </a:p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Nodes=1024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264925" y="1320506"/>
            <a:ext cx="7645988" cy="7645988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482003" y="2039060"/>
            <a:ext cx="5650116" cy="4432419"/>
          </a:xfrm>
          <a:custGeom>
            <a:avLst/>
            <a:gdLst/>
            <a:ahLst/>
            <a:cxnLst/>
            <a:rect r="r" b="b" t="t" l="l"/>
            <a:pathLst>
              <a:path h="4432419" w="5650116">
                <a:moveTo>
                  <a:pt x="0" y="0"/>
                </a:moveTo>
                <a:lnTo>
                  <a:pt x="5650116" y="0"/>
                </a:lnTo>
                <a:lnTo>
                  <a:pt x="5650116" y="4432419"/>
                </a:lnTo>
                <a:lnTo>
                  <a:pt x="0" y="4432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25886" y="4726570"/>
            <a:ext cx="5776711" cy="4531730"/>
          </a:xfrm>
          <a:custGeom>
            <a:avLst/>
            <a:gdLst/>
            <a:ahLst/>
            <a:cxnLst/>
            <a:rect r="r" b="b" t="t" l="l"/>
            <a:pathLst>
              <a:path h="4531730" w="5776711">
                <a:moveTo>
                  <a:pt x="0" y="0"/>
                </a:moveTo>
                <a:lnTo>
                  <a:pt x="5776711" y="0"/>
                </a:lnTo>
                <a:lnTo>
                  <a:pt x="5776711" y="4531730"/>
                </a:lnTo>
                <a:lnTo>
                  <a:pt x="0" y="45317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815341" y="302213"/>
            <a:ext cx="10657318" cy="1310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6"/>
              </a:lnSpc>
            </a:pPr>
            <a:r>
              <a:rPr lang="en-US" sz="7697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Small World Network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46606" y="7584435"/>
            <a:ext cx="2520910" cy="564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Nodes=1024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601818" y="1320506"/>
            <a:ext cx="7645988" cy="7645988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662188" y="1860234"/>
            <a:ext cx="5753071" cy="4388832"/>
          </a:xfrm>
          <a:custGeom>
            <a:avLst/>
            <a:gdLst/>
            <a:ahLst/>
            <a:cxnLst/>
            <a:rect r="r" b="b" t="t" l="l"/>
            <a:pathLst>
              <a:path h="4388832" w="5753071">
                <a:moveTo>
                  <a:pt x="0" y="0"/>
                </a:moveTo>
                <a:lnTo>
                  <a:pt x="5753071" y="0"/>
                </a:lnTo>
                <a:lnTo>
                  <a:pt x="5753071" y="4388832"/>
                </a:lnTo>
                <a:lnTo>
                  <a:pt x="0" y="4388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15259" y="4415960"/>
            <a:ext cx="6305324" cy="4659025"/>
          </a:xfrm>
          <a:custGeom>
            <a:avLst/>
            <a:gdLst/>
            <a:ahLst/>
            <a:cxnLst/>
            <a:rect r="r" b="b" t="t" l="l"/>
            <a:pathLst>
              <a:path h="4659025" w="6305324">
                <a:moveTo>
                  <a:pt x="0" y="0"/>
                </a:moveTo>
                <a:lnTo>
                  <a:pt x="6305324" y="0"/>
                </a:lnTo>
                <a:lnTo>
                  <a:pt x="6305324" y="4659026"/>
                </a:lnTo>
                <a:lnTo>
                  <a:pt x="0" y="4659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862270" y="302213"/>
            <a:ext cx="10563460" cy="1310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6"/>
              </a:lnSpc>
            </a:pPr>
            <a:r>
              <a:rPr lang="en-US" sz="7697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Erdös-Rényi Network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12047" y="6430041"/>
            <a:ext cx="2053352" cy="564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Nodes=32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07466" y="9191625"/>
            <a:ext cx="2520910" cy="564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Nodes=1024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4350" y="4329485"/>
            <a:ext cx="17259300" cy="1186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79"/>
              </a:lnSpc>
            </a:pPr>
            <a:r>
              <a:rPr lang="en-US" sz="6913" i="true">
                <a:solidFill>
                  <a:srgbClr val="545454"/>
                </a:solidFill>
                <a:latin typeface="Montserrat Light Italics"/>
                <a:ea typeface="Montserrat Light Italics"/>
                <a:cs typeface="Montserrat Light Italics"/>
                <a:sym typeface="Montserrat Light Italics"/>
              </a:rPr>
              <a:t>Application.</a:t>
            </a:r>
            <a:r>
              <a:rPr lang="en-US" sz="6913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3-Candidate Voter Model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02956" y="1028700"/>
            <a:ext cx="3521071" cy="4710463"/>
          </a:xfrm>
          <a:custGeom>
            <a:avLst/>
            <a:gdLst/>
            <a:ahLst/>
            <a:cxnLst/>
            <a:rect r="r" b="b" t="t" l="l"/>
            <a:pathLst>
              <a:path h="4710463" w="3521071">
                <a:moveTo>
                  <a:pt x="0" y="0"/>
                </a:moveTo>
                <a:lnTo>
                  <a:pt x="3521072" y="0"/>
                </a:lnTo>
                <a:lnTo>
                  <a:pt x="3521072" y="4710463"/>
                </a:lnTo>
                <a:lnTo>
                  <a:pt x="0" y="4710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44376" y="4467691"/>
            <a:ext cx="4209974" cy="5138508"/>
          </a:xfrm>
          <a:custGeom>
            <a:avLst/>
            <a:gdLst/>
            <a:ahLst/>
            <a:cxnLst/>
            <a:rect r="r" b="b" t="t" l="l"/>
            <a:pathLst>
              <a:path h="5138508" w="4209974">
                <a:moveTo>
                  <a:pt x="0" y="0"/>
                </a:moveTo>
                <a:lnTo>
                  <a:pt x="4209973" y="0"/>
                </a:lnTo>
                <a:lnTo>
                  <a:pt x="4209973" y="5138509"/>
                </a:lnTo>
                <a:lnTo>
                  <a:pt x="0" y="5138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542" t="0" r="-5335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48963" y="1028700"/>
            <a:ext cx="3667583" cy="5120535"/>
          </a:xfrm>
          <a:custGeom>
            <a:avLst/>
            <a:gdLst/>
            <a:ahLst/>
            <a:cxnLst/>
            <a:rect r="r" b="b" t="t" l="l"/>
            <a:pathLst>
              <a:path h="5120535" w="3667583">
                <a:moveTo>
                  <a:pt x="0" y="0"/>
                </a:moveTo>
                <a:lnTo>
                  <a:pt x="3667583" y="0"/>
                </a:lnTo>
                <a:lnTo>
                  <a:pt x="3667583" y="5120535"/>
                </a:lnTo>
                <a:lnTo>
                  <a:pt x="0" y="5120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21665" y="6111135"/>
            <a:ext cx="1883655" cy="384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6"/>
              </a:lnSpc>
              <a:spcBef>
                <a:spcPct val="0"/>
              </a:spcBef>
            </a:pPr>
            <a:r>
              <a:rPr lang="en-US" b="true" sz="228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Anne Boleyn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829057" y="3608382"/>
            <a:ext cx="1314943" cy="859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466" b="tru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Boudica</a:t>
            </a:r>
          </a:p>
          <a:p>
            <a:pPr algn="ctr">
              <a:lnSpc>
                <a:spcPts val="3452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2085032" y="6632399"/>
            <a:ext cx="3195444" cy="404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0"/>
              </a:lnSpc>
              <a:spcBef>
                <a:spcPct val="0"/>
              </a:spcBef>
            </a:pPr>
            <a:r>
              <a:rPr lang="en-US" b="true" sz="235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Catherine II of Russia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38378" y="2453812"/>
            <a:ext cx="15211244" cy="5379376"/>
          </a:xfrm>
          <a:custGeom>
            <a:avLst/>
            <a:gdLst/>
            <a:ahLst/>
            <a:cxnLst/>
            <a:rect r="r" b="b" t="t" l="l"/>
            <a:pathLst>
              <a:path h="5379376" w="15211244">
                <a:moveTo>
                  <a:pt x="0" y="0"/>
                </a:moveTo>
                <a:lnTo>
                  <a:pt x="15211244" y="0"/>
                </a:lnTo>
                <a:lnTo>
                  <a:pt x="15211244" y="5379376"/>
                </a:lnTo>
                <a:lnTo>
                  <a:pt x="0" y="5379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427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96081" y="302213"/>
            <a:ext cx="9295838" cy="131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6"/>
              </a:lnSpc>
            </a:pPr>
            <a:r>
              <a:rPr lang="en-US" sz="7697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Preferential voting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00818" y="3281495"/>
            <a:ext cx="5085713" cy="2747258"/>
            <a:chOff x="0" y="0"/>
            <a:chExt cx="6780950" cy="36630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408018" y="2270807"/>
              <a:ext cx="873291" cy="1392204"/>
            </a:xfrm>
            <a:custGeom>
              <a:avLst/>
              <a:gdLst/>
              <a:ahLst/>
              <a:cxnLst/>
              <a:rect r="r" b="b" t="t" l="l"/>
              <a:pathLst>
                <a:path h="1392204" w="873291">
                  <a:moveTo>
                    <a:pt x="0" y="0"/>
                  </a:moveTo>
                  <a:lnTo>
                    <a:pt x="873291" y="0"/>
                  </a:lnTo>
                  <a:lnTo>
                    <a:pt x="873291" y="1392204"/>
                  </a:lnTo>
                  <a:lnTo>
                    <a:pt x="0" y="139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3774651" y="393887"/>
              <a:ext cx="872762" cy="1517847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4716685" y="2118780"/>
              <a:ext cx="863166" cy="1392204"/>
            </a:xfrm>
            <a:prstGeom prst="rect">
              <a:avLst/>
            </a:prstGeom>
          </p:spPr>
        </p:pic>
        <p:sp>
          <p:nvSpPr>
            <p:cNvPr name="Freeform 6" id="6"/>
            <p:cNvSpPr/>
            <p:nvPr/>
          </p:nvSpPr>
          <p:spPr>
            <a:xfrm flipH="false" flipV="false" rot="0">
              <a:off x="6232657" y="393887"/>
              <a:ext cx="548294" cy="1305461"/>
            </a:xfrm>
            <a:custGeom>
              <a:avLst/>
              <a:gdLst/>
              <a:ahLst/>
              <a:cxnLst/>
              <a:rect r="r" b="b" t="t" l="l"/>
              <a:pathLst>
                <a:path h="1305461" w="548294">
                  <a:moveTo>
                    <a:pt x="0" y="0"/>
                  </a:moveTo>
                  <a:lnTo>
                    <a:pt x="548293" y="0"/>
                  </a:lnTo>
                  <a:lnTo>
                    <a:pt x="548293" y="1305461"/>
                  </a:lnTo>
                  <a:lnTo>
                    <a:pt x="0" y="1305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938838" y="0"/>
              <a:ext cx="483718" cy="1727563"/>
            </a:xfrm>
            <a:custGeom>
              <a:avLst/>
              <a:gdLst/>
              <a:ahLst/>
              <a:cxnLst/>
              <a:rect r="r" b="b" t="t" l="l"/>
              <a:pathLst>
                <a:path h="1727563" w="483718">
                  <a:moveTo>
                    <a:pt x="0" y="0"/>
                  </a:moveTo>
                  <a:lnTo>
                    <a:pt x="483718" y="0"/>
                  </a:lnTo>
                  <a:lnTo>
                    <a:pt x="483718" y="1727563"/>
                  </a:lnTo>
                  <a:lnTo>
                    <a:pt x="0" y="172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863781"/>
              <a:ext cx="757871" cy="1744054"/>
            </a:xfrm>
            <a:custGeom>
              <a:avLst/>
              <a:gdLst/>
              <a:ahLst/>
              <a:cxnLst/>
              <a:rect r="r" b="b" t="t" l="l"/>
              <a:pathLst>
                <a:path h="1744054" w="757871">
                  <a:moveTo>
                    <a:pt x="0" y="0"/>
                  </a:moveTo>
                  <a:lnTo>
                    <a:pt x="757871" y="0"/>
                  </a:lnTo>
                  <a:lnTo>
                    <a:pt x="757871" y="1744055"/>
                  </a:lnTo>
                  <a:lnTo>
                    <a:pt x="0" y="174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170755" y="2661847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2582687">
              <a:off x="5426598" y="1822499"/>
              <a:ext cx="861036" cy="178469"/>
            </a:xfrm>
            <a:custGeom>
              <a:avLst/>
              <a:gdLst/>
              <a:ahLst/>
              <a:cxnLst/>
              <a:rect r="r" b="b" t="t" l="l"/>
              <a:pathLst>
                <a:path h="178469" w="861036">
                  <a:moveTo>
                    <a:pt x="0" y="0"/>
                  </a:moveTo>
                  <a:lnTo>
                    <a:pt x="861036" y="0"/>
                  </a:lnTo>
                  <a:lnTo>
                    <a:pt x="861036" y="178469"/>
                  </a:lnTo>
                  <a:lnTo>
                    <a:pt x="0" y="17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647413" y="999775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2470053">
              <a:off x="4155979" y="1669266"/>
              <a:ext cx="982868" cy="203722"/>
            </a:xfrm>
            <a:custGeom>
              <a:avLst/>
              <a:gdLst/>
              <a:ahLst/>
              <a:cxnLst/>
              <a:rect r="r" b="b" t="t" l="l"/>
              <a:pathLst>
                <a:path h="203722" w="982868">
                  <a:moveTo>
                    <a:pt x="0" y="0"/>
                  </a:moveTo>
                  <a:lnTo>
                    <a:pt x="982868" y="0"/>
                  </a:lnTo>
                  <a:lnTo>
                    <a:pt x="982868" y="203721"/>
                  </a:lnTo>
                  <a:lnTo>
                    <a:pt x="0" y="203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873248">
              <a:off x="851884" y="2117771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966995">
              <a:off x="632139" y="1090200"/>
              <a:ext cx="1205623" cy="249893"/>
            </a:xfrm>
            <a:custGeom>
              <a:avLst/>
              <a:gdLst/>
              <a:ahLst/>
              <a:cxnLst/>
              <a:rect r="r" b="b" t="t" l="l"/>
              <a:pathLst>
                <a:path h="249893" w="1205623">
                  <a:moveTo>
                    <a:pt x="0" y="0"/>
                  </a:moveTo>
                  <a:lnTo>
                    <a:pt x="1205624" y="0"/>
                  </a:lnTo>
                  <a:lnTo>
                    <a:pt x="1205624" y="249893"/>
                  </a:lnTo>
                  <a:lnTo>
                    <a:pt x="0" y="24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1749672">
              <a:off x="2391397" y="1101401"/>
              <a:ext cx="1290914" cy="267571"/>
            </a:xfrm>
            <a:custGeom>
              <a:avLst/>
              <a:gdLst/>
              <a:ahLst/>
              <a:cxnLst/>
              <a:rect r="r" b="b" t="t" l="l"/>
              <a:pathLst>
                <a:path h="267571" w="1290914">
                  <a:moveTo>
                    <a:pt x="0" y="0"/>
                  </a:moveTo>
                  <a:lnTo>
                    <a:pt x="1290914" y="0"/>
                  </a:lnTo>
                  <a:lnTo>
                    <a:pt x="1290914" y="267571"/>
                  </a:lnTo>
                  <a:lnTo>
                    <a:pt x="0" y="267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3476114">
              <a:off x="2352878" y="1768773"/>
              <a:ext cx="982868" cy="203722"/>
            </a:xfrm>
            <a:custGeom>
              <a:avLst/>
              <a:gdLst/>
              <a:ahLst/>
              <a:cxnLst/>
              <a:rect r="r" b="b" t="t" l="l"/>
              <a:pathLst>
                <a:path h="203722" w="982868">
                  <a:moveTo>
                    <a:pt x="0" y="0"/>
                  </a:moveTo>
                  <a:lnTo>
                    <a:pt x="982868" y="0"/>
                  </a:lnTo>
                  <a:lnTo>
                    <a:pt x="982868" y="203722"/>
                  </a:lnTo>
                  <a:lnTo>
                    <a:pt x="0" y="20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1448818">
              <a:off x="2948526" y="855218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0.234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68104">
              <a:off x="5043337" y="713467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0.45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2445723">
              <a:off x="4583704" y="1519110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0.98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-3047833">
              <a:off x="5328380" y="1563633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0.76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3577861" y="2373000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0.12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790270">
              <a:off x="1278015" y="1815971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0.88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2981668">
              <a:off x="2780430" y="1563421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0.99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-1825504">
              <a:off x="795205" y="833165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0.36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2146533" y="3243396"/>
            <a:ext cx="2226830" cy="2583875"/>
          </a:xfrm>
          <a:custGeom>
            <a:avLst/>
            <a:gdLst/>
            <a:ahLst/>
            <a:cxnLst/>
            <a:rect r="r" b="b" t="t" l="l"/>
            <a:pathLst>
              <a:path h="2583875" w="2226830">
                <a:moveTo>
                  <a:pt x="0" y="0"/>
                </a:moveTo>
                <a:lnTo>
                  <a:pt x="2226830" y="0"/>
                </a:lnTo>
                <a:lnTo>
                  <a:pt x="2226830" y="2583875"/>
                </a:lnTo>
                <a:lnTo>
                  <a:pt x="0" y="2583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494807" y="3363187"/>
            <a:ext cx="2226830" cy="2583875"/>
          </a:xfrm>
          <a:custGeom>
            <a:avLst/>
            <a:gdLst/>
            <a:ahLst/>
            <a:cxnLst/>
            <a:rect r="r" b="b" t="t" l="l"/>
            <a:pathLst>
              <a:path h="2583875" w="2226830">
                <a:moveTo>
                  <a:pt x="0" y="0"/>
                </a:moveTo>
                <a:lnTo>
                  <a:pt x="2226830" y="0"/>
                </a:lnTo>
                <a:lnTo>
                  <a:pt x="2226830" y="2583874"/>
                </a:lnTo>
                <a:lnTo>
                  <a:pt x="0" y="25838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4792502" y="4655124"/>
            <a:ext cx="1389177" cy="405775"/>
            <a:chOff x="0" y="0"/>
            <a:chExt cx="812800" cy="23741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237417"/>
            </a:xfrm>
            <a:custGeom>
              <a:avLst/>
              <a:gdLst/>
              <a:ahLst/>
              <a:cxnLst/>
              <a:rect r="r" b="b" t="t" l="l"/>
              <a:pathLst>
                <a:path h="237417" w="812800">
                  <a:moveTo>
                    <a:pt x="609600" y="0"/>
                  </a:moveTo>
                  <a:lnTo>
                    <a:pt x="0" y="0"/>
                  </a:lnTo>
                  <a:lnTo>
                    <a:pt x="0" y="237417"/>
                  </a:lnTo>
                  <a:lnTo>
                    <a:pt x="609600" y="237417"/>
                  </a:lnTo>
                  <a:lnTo>
                    <a:pt x="812800" y="118708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24202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698500" cy="2659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0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5487090" y="895350"/>
            <a:ext cx="7368893" cy="1174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9"/>
              </a:lnSpc>
            </a:pPr>
            <a:r>
              <a:rPr lang="en-US" sz="6864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Positive Rumour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1686531" y="4655124"/>
            <a:ext cx="1389177" cy="405775"/>
            <a:chOff x="0" y="0"/>
            <a:chExt cx="812800" cy="237417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237417"/>
            </a:xfrm>
            <a:custGeom>
              <a:avLst/>
              <a:gdLst/>
              <a:ahLst/>
              <a:cxnLst/>
              <a:rect r="r" b="b" t="t" l="l"/>
              <a:pathLst>
                <a:path h="237417" w="812800">
                  <a:moveTo>
                    <a:pt x="609600" y="0"/>
                  </a:moveTo>
                  <a:lnTo>
                    <a:pt x="0" y="0"/>
                  </a:lnTo>
                  <a:lnTo>
                    <a:pt x="0" y="237417"/>
                  </a:lnTo>
                  <a:lnTo>
                    <a:pt x="609600" y="237417"/>
                  </a:lnTo>
                  <a:lnTo>
                    <a:pt x="812800" y="118708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242020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28575"/>
              <a:ext cx="698500" cy="2659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80"/>
                </a:lnSpc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81369" y="1810381"/>
            <a:ext cx="2226830" cy="2583875"/>
          </a:xfrm>
          <a:custGeom>
            <a:avLst/>
            <a:gdLst/>
            <a:ahLst/>
            <a:cxnLst/>
            <a:rect r="r" b="b" t="t" l="l"/>
            <a:pathLst>
              <a:path h="2583875" w="2226830">
                <a:moveTo>
                  <a:pt x="0" y="0"/>
                </a:moveTo>
                <a:lnTo>
                  <a:pt x="2226830" y="0"/>
                </a:lnTo>
                <a:lnTo>
                  <a:pt x="2226830" y="2583875"/>
                </a:lnTo>
                <a:lnTo>
                  <a:pt x="0" y="2583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70208" y="1728689"/>
            <a:ext cx="10929135" cy="2747258"/>
            <a:chOff x="0" y="0"/>
            <a:chExt cx="14572181" cy="36630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819106" y="2270807"/>
              <a:ext cx="873291" cy="1392204"/>
            </a:xfrm>
            <a:custGeom>
              <a:avLst/>
              <a:gdLst/>
              <a:ahLst/>
              <a:cxnLst/>
              <a:rect r="r" b="b" t="t" l="l"/>
              <a:pathLst>
                <a:path h="1392204" w="873291">
                  <a:moveTo>
                    <a:pt x="0" y="0"/>
                  </a:moveTo>
                  <a:lnTo>
                    <a:pt x="873291" y="0"/>
                  </a:lnTo>
                  <a:lnTo>
                    <a:pt x="873291" y="1392204"/>
                  </a:lnTo>
                  <a:lnTo>
                    <a:pt x="0" y="139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>
              <a:alphaModFix amt="21999"/>
            </a:blip>
            <a:srcRect l="0" t="0" r="0" b="0"/>
            <a:stretch>
              <a:fillRect/>
            </a:stretch>
          </p:blipFill>
          <p:spPr>
            <a:xfrm flipH="false" flipV="false" rot="0">
              <a:off x="6185739" y="393887"/>
              <a:ext cx="872762" cy="151784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7">
              <a:alphaModFix amt="21999"/>
            </a:blip>
            <a:srcRect l="0" t="0" r="0" b="0"/>
            <a:stretch>
              <a:fillRect/>
            </a:stretch>
          </p:blipFill>
          <p:spPr>
            <a:xfrm flipH="false" flipV="false" rot="0">
              <a:off x="7127773" y="2118780"/>
              <a:ext cx="863166" cy="1392204"/>
            </a:xfrm>
            <a:prstGeom prst="rect">
              <a:avLst/>
            </a:prstGeom>
          </p:spPr>
        </p:pic>
        <p:sp>
          <p:nvSpPr>
            <p:cNvPr name="Freeform 7" id="7"/>
            <p:cNvSpPr/>
            <p:nvPr/>
          </p:nvSpPr>
          <p:spPr>
            <a:xfrm flipH="false" flipV="false" rot="0">
              <a:off x="8643744" y="393887"/>
              <a:ext cx="548294" cy="1305461"/>
            </a:xfrm>
            <a:custGeom>
              <a:avLst/>
              <a:gdLst/>
              <a:ahLst/>
              <a:cxnLst/>
              <a:rect r="r" b="b" t="t" l="l"/>
              <a:pathLst>
                <a:path h="1305461" w="548294">
                  <a:moveTo>
                    <a:pt x="0" y="0"/>
                  </a:moveTo>
                  <a:lnTo>
                    <a:pt x="548294" y="0"/>
                  </a:lnTo>
                  <a:lnTo>
                    <a:pt x="548294" y="1305461"/>
                  </a:lnTo>
                  <a:lnTo>
                    <a:pt x="0" y="1305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1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49926" y="0"/>
              <a:ext cx="483718" cy="1727563"/>
            </a:xfrm>
            <a:custGeom>
              <a:avLst/>
              <a:gdLst/>
              <a:ahLst/>
              <a:cxnLst/>
              <a:rect r="r" b="b" t="t" l="l"/>
              <a:pathLst>
                <a:path h="1727563" w="483718">
                  <a:moveTo>
                    <a:pt x="0" y="0"/>
                  </a:moveTo>
                  <a:lnTo>
                    <a:pt x="483718" y="0"/>
                  </a:lnTo>
                  <a:lnTo>
                    <a:pt x="483718" y="1727563"/>
                  </a:lnTo>
                  <a:lnTo>
                    <a:pt x="0" y="172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1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11088" y="863781"/>
              <a:ext cx="757871" cy="1744054"/>
            </a:xfrm>
            <a:custGeom>
              <a:avLst/>
              <a:gdLst/>
              <a:ahLst/>
              <a:cxnLst/>
              <a:rect r="r" b="b" t="t" l="l"/>
              <a:pathLst>
                <a:path h="1744054" w="757871">
                  <a:moveTo>
                    <a:pt x="0" y="0"/>
                  </a:moveTo>
                  <a:lnTo>
                    <a:pt x="757871" y="0"/>
                  </a:lnTo>
                  <a:lnTo>
                    <a:pt x="757871" y="1744055"/>
                  </a:lnTo>
                  <a:lnTo>
                    <a:pt x="0" y="174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1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581843" y="2661847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2582687">
              <a:off x="7837686" y="1822499"/>
              <a:ext cx="861036" cy="178469"/>
            </a:xfrm>
            <a:custGeom>
              <a:avLst/>
              <a:gdLst/>
              <a:ahLst/>
              <a:cxnLst/>
              <a:rect r="r" b="b" t="t" l="l"/>
              <a:pathLst>
                <a:path h="178469" w="861036">
                  <a:moveTo>
                    <a:pt x="0" y="0"/>
                  </a:moveTo>
                  <a:lnTo>
                    <a:pt x="861036" y="0"/>
                  </a:lnTo>
                  <a:lnTo>
                    <a:pt x="861036" y="178469"/>
                  </a:lnTo>
                  <a:lnTo>
                    <a:pt x="0" y="17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058501" y="999775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2470053">
              <a:off x="6567067" y="1669266"/>
              <a:ext cx="982868" cy="203722"/>
            </a:xfrm>
            <a:custGeom>
              <a:avLst/>
              <a:gdLst/>
              <a:ahLst/>
              <a:cxnLst/>
              <a:rect r="r" b="b" t="t" l="l"/>
              <a:pathLst>
                <a:path h="203722" w="982868">
                  <a:moveTo>
                    <a:pt x="0" y="0"/>
                  </a:moveTo>
                  <a:lnTo>
                    <a:pt x="982868" y="0"/>
                  </a:lnTo>
                  <a:lnTo>
                    <a:pt x="982868" y="203721"/>
                  </a:lnTo>
                  <a:lnTo>
                    <a:pt x="0" y="203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873248">
              <a:off x="3262972" y="2117771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1966995">
              <a:off x="3043227" y="1090200"/>
              <a:ext cx="1205623" cy="249893"/>
            </a:xfrm>
            <a:custGeom>
              <a:avLst/>
              <a:gdLst/>
              <a:ahLst/>
              <a:cxnLst/>
              <a:rect r="r" b="b" t="t" l="l"/>
              <a:pathLst>
                <a:path h="249893" w="1205623">
                  <a:moveTo>
                    <a:pt x="0" y="0"/>
                  </a:moveTo>
                  <a:lnTo>
                    <a:pt x="1205623" y="0"/>
                  </a:lnTo>
                  <a:lnTo>
                    <a:pt x="1205623" y="249893"/>
                  </a:lnTo>
                  <a:lnTo>
                    <a:pt x="0" y="24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1749672">
              <a:off x="4802485" y="1101401"/>
              <a:ext cx="1290914" cy="267571"/>
            </a:xfrm>
            <a:custGeom>
              <a:avLst/>
              <a:gdLst/>
              <a:ahLst/>
              <a:cxnLst/>
              <a:rect r="r" b="b" t="t" l="l"/>
              <a:pathLst>
                <a:path h="267571" w="1290914">
                  <a:moveTo>
                    <a:pt x="0" y="0"/>
                  </a:moveTo>
                  <a:lnTo>
                    <a:pt x="1290913" y="0"/>
                  </a:lnTo>
                  <a:lnTo>
                    <a:pt x="1290913" y="267571"/>
                  </a:lnTo>
                  <a:lnTo>
                    <a:pt x="0" y="267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3476114">
              <a:off x="4763966" y="1768773"/>
              <a:ext cx="982868" cy="203722"/>
            </a:xfrm>
            <a:custGeom>
              <a:avLst/>
              <a:gdLst/>
              <a:ahLst/>
              <a:cxnLst/>
              <a:rect r="r" b="b" t="t" l="l"/>
              <a:pathLst>
                <a:path h="203722" w="982868">
                  <a:moveTo>
                    <a:pt x="0" y="0"/>
                  </a:moveTo>
                  <a:lnTo>
                    <a:pt x="982868" y="0"/>
                  </a:lnTo>
                  <a:lnTo>
                    <a:pt x="982868" y="203722"/>
                  </a:lnTo>
                  <a:lnTo>
                    <a:pt x="0" y="20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1448818">
              <a:off x="5359614" y="855218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0.234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68104">
              <a:off x="7454425" y="713467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0.45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2445723">
              <a:off x="6994792" y="1519110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0.98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-3047833">
              <a:off x="7739468" y="1563633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0.76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5988949" y="2373000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0.12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790270">
              <a:off x="3689103" y="1815971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0.88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2981668">
              <a:off x="5191518" y="1563421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0.99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-1825504">
              <a:off x="3206293" y="833165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0.36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11603074" y="108922"/>
              <a:ext cx="2969107" cy="3445166"/>
            </a:xfrm>
            <a:custGeom>
              <a:avLst/>
              <a:gdLst/>
              <a:ahLst/>
              <a:cxnLst/>
              <a:rect r="r" b="b" t="t" l="l"/>
              <a:pathLst>
                <a:path h="3445166" w="2969107">
                  <a:moveTo>
                    <a:pt x="0" y="0"/>
                  </a:moveTo>
                  <a:lnTo>
                    <a:pt x="2969107" y="0"/>
                  </a:lnTo>
                  <a:lnTo>
                    <a:pt x="2969107" y="3445166"/>
                  </a:lnTo>
                  <a:lnTo>
                    <a:pt x="0" y="3445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7" id="27"/>
            <p:cNvGrpSpPr/>
            <p:nvPr/>
          </p:nvGrpSpPr>
          <p:grpSpPr>
            <a:xfrm rot="0">
              <a:off x="0" y="1831505"/>
              <a:ext cx="1852236" cy="541033"/>
              <a:chOff x="0" y="0"/>
              <a:chExt cx="812800" cy="237417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237417"/>
              </a:xfrm>
              <a:custGeom>
                <a:avLst/>
                <a:gdLst/>
                <a:ahLst/>
                <a:cxnLst/>
                <a:rect r="r" b="b" t="t" l="l"/>
                <a:pathLst>
                  <a:path h="237417" w="812800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237417"/>
                    </a:lnTo>
                    <a:lnTo>
                      <a:pt x="609600" y="237417"/>
                    </a:lnTo>
                    <a:lnTo>
                      <a:pt x="812800" y="118708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242020">
                  <a:alpha val="21961"/>
                </a:srgbClr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28575"/>
                <a:ext cx="698500" cy="2659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8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9192038" y="1831505"/>
              <a:ext cx="1852236" cy="541033"/>
              <a:chOff x="0" y="0"/>
              <a:chExt cx="812800" cy="237417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237417"/>
              </a:xfrm>
              <a:custGeom>
                <a:avLst/>
                <a:gdLst/>
                <a:ahLst/>
                <a:cxnLst/>
                <a:rect r="r" b="b" t="t" l="l"/>
                <a:pathLst>
                  <a:path h="237417" w="812800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237417"/>
                    </a:lnTo>
                    <a:lnTo>
                      <a:pt x="609600" y="237417"/>
                    </a:lnTo>
                    <a:lnTo>
                      <a:pt x="812800" y="118708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242020">
                  <a:alpha val="21961"/>
                </a:srgbClr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28575"/>
                <a:ext cx="698500" cy="2659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80"/>
                  </a:lnSpc>
                </a:pPr>
              </a:p>
            </p:txBody>
          </p:sp>
        </p:grpSp>
      </p:grpSp>
      <p:sp>
        <p:nvSpPr>
          <p:cNvPr name="Freeform 33" id="33"/>
          <p:cNvSpPr/>
          <p:nvPr/>
        </p:nvSpPr>
        <p:spPr>
          <a:xfrm flipH="false" flipV="false" rot="0">
            <a:off x="7837113" y="6552023"/>
            <a:ext cx="7211126" cy="1811491"/>
          </a:xfrm>
          <a:custGeom>
            <a:avLst/>
            <a:gdLst/>
            <a:ahLst/>
            <a:cxnLst/>
            <a:rect r="r" b="b" t="t" l="l"/>
            <a:pathLst>
              <a:path h="1811491" w="7211126">
                <a:moveTo>
                  <a:pt x="0" y="0"/>
                </a:moveTo>
                <a:lnTo>
                  <a:pt x="7211126" y="0"/>
                </a:lnTo>
                <a:lnTo>
                  <a:pt x="7211126" y="1811490"/>
                </a:lnTo>
                <a:lnTo>
                  <a:pt x="0" y="18114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295" t="-212995" r="-2550" b="-3947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3735791" y="5706983"/>
            <a:ext cx="2868832" cy="3501570"/>
          </a:xfrm>
          <a:custGeom>
            <a:avLst/>
            <a:gdLst/>
            <a:ahLst/>
            <a:cxnLst/>
            <a:rect r="r" b="b" t="t" l="l"/>
            <a:pathLst>
              <a:path h="3501570" w="2868832">
                <a:moveTo>
                  <a:pt x="0" y="0"/>
                </a:moveTo>
                <a:lnTo>
                  <a:pt x="2868833" y="0"/>
                </a:lnTo>
                <a:lnTo>
                  <a:pt x="2868833" y="3501570"/>
                </a:lnTo>
                <a:lnTo>
                  <a:pt x="0" y="35015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1542" t="0" r="-53356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81369" y="1810381"/>
            <a:ext cx="2226830" cy="2583875"/>
          </a:xfrm>
          <a:custGeom>
            <a:avLst/>
            <a:gdLst/>
            <a:ahLst/>
            <a:cxnLst/>
            <a:rect r="r" b="b" t="t" l="l"/>
            <a:pathLst>
              <a:path h="2583875" w="2226830">
                <a:moveTo>
                  <a:pt x="0" y="0"/>
                </a:moveTo>
                <a:lnTo>
                  <a:pt x="2226830" y="0"/>
                </a:lnTo>
                <a:lnTo>
                  <a:pt x="2226830" y="2583875"/>
                </a:lnTo>
                <a:lnTo>
                  <a:pt x="0" y="2583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70208" y="1728689"/>
            <a:ext cx="10929135" cy="2747258"/>
            <a:chOff x="0" y="0"/>
            <a:chExt cx="14572181" cy="36630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819106" y="2270807"/>
              <a:ext cx="873291" cy="1392204"/>
            </a:xfrm>
            <a:custGeom>
              <a:avLst/>
              <a:gdLst/>
              <a:ahLst/>
              <a:cxnLst/>
              <a:rect r="r" b="b" t="t" l="l"/>
              <a:pathLst>
                <a:path h="1392204" w="873291">
                  <a:moveTo>
                    <a:pt x="0" y="0"/>
                  </a:moveTo>
                  <a:lnTo>
                    <a:pt x="873291" y="0"/>
                  </a:lnTo>
                  <a:lnTo>
                    <a:pt x="873291" y="1392204"/>
                  </a:lnTo>
                  <a:lnTo>
                    <a:pt x="0" y="139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>
              <a:alphaModFix amt="21999"/>
            </a:blip>
            <a:srcRect l="0" t="0" r="0" b="0"/>
            <a:stretch>
              <a:fillRect/>
            </a:stretch>
          </p:blipFill>
          <p:spPr>
            <a:xfrm flipH="false" flipV="false" rot="0">
              <a:off x="6185739" y="393887"/>
              <a:ext cx="872762" cy="151784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7">
              <a:alphaModFix amt="21999"/>
            </a:blip>
            <a:srcRect l="0" t="0" r="0" b="0"/>
            <a:stretch>
              <a:fillRect/>
            </a:stretch>
          </p:blipFill>
          <p:spPr>
            <a:xfrm flipH="false" flipV="false" rot="0">
              <a:off x="7127773" y="2118780"/>
              <a:ext cx="863166" cy="1392204"/>
            </a:xfrm>
            <a:prstGeom prst="rect">
              <a:avLst/>
            </a:prstGeom>
          </p:spPr>
        </p:pic>
        <p:sp>
          <p:nvSpPr>
            <p:cNvPr name="Freeform 7" id="7"/>
            <p:cNvSpPr/>
            <p:nvPr/>
          </p:nvSpPr>
          <p:spPr>
            <a:xfrm flipH="false" flipV="false" rot="0">
              <a:off x="8643744" y="393887"/>
              <a:ext cx="548294" cy="1305461"/>
            </a:xfrm>
            <a:custGeom>
              <a:avLst/>
              <a:gdLst/>
              <a:ahLst/>
              <a:cxnLst/>
              <a:rect r="r" b="b" t="t" l="l"/>
              <a:pathLst>
                <a:path h="1305461" w="548294">
                  <a:moveTo>
                    <a:pt x="0" y="0"/>
                  </a:moveTo>
                  <a:lnTo>
                    <a:pt x="548294" y="0"/>
                  </a:lnTo>
                  <a:lnTo>
                    <a:pt x="548294" y="1305461"/>
                  </a:lnTo>
                  <a:lnTo>
                    <a:pt x="0" y="1305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1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49926" y="0"/>
              <a:ext cx="483718" cy="1727563"/>
            </a:xfrm>
            <a:custGeom>
              <a:avLst/>
              <a:gdLst/>
              <a:ahLst/>
              <a:cxnLst/>
              <a:rect r="r" b="b" t="t" l="l"/>
              <a:pathLst>
                <a:path h="1727563" w="483718">
                  <a:moveTo>
                    <a:pt x="0" y="0"/>
                  </a:moveTo>
                  <a:lnTo>
                    <a:pt x="483718" y="0"/>
                  </a:lnTo>
                  <a:lnTo>
                    <a:pt x="483718" y="1727563"/>
                  </a:lnTo>
                  <a:lnTo>
                    <a:pt x="0" y="172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1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11088" y="863781"/>
              <a:ext cx="757871" cy="1744054"/>
            </a:xfrm>
            <a:custGeom>
              <a:avLst/>
              <a:gdLst/>
              <a:ahLst/>
              <a:cxnLst/>
              <a:rect r="r" b="b" t="t" l="l"/>
              <a:pathLst>
                <a:path h="1744054" w="757871">
                  <a:moveTo>
                    <a:pt x="0" y="0"/>
                  </a:moveTo>
                  <a:lnTo>
                    <a:pt x="757871" y="0"/>
                  </a:lnTo>
                  <a:lnTo>
                    <a:pt x="757871" y="1744055"/>
                  </a:lnTo>
                  <a:lnTo>
                    <a:pt x="0" y="174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1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581843" y="2661847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2582687">
              <a:off x="7837686" y="1822499"/>
              <a:ext cx="861036" cy="178469"/>
            </a:xfrm>
            <a:custGeom>
              <a:avLst/>
              <a:gdLst/>
              <a:ahLst/>
              <a:cxnLst/>
              <a:rect r="r" b="b" t="t" l="l"/>
              <a:pathLst>
                <a:path h="178469" w="861036">
                  <a:moveTo>
                    <a:pt x="0" y="0"/>
                  </a:moveTo>
                  <a:lnTo>
                    <a:pt x="861036" y="0"/>
                  </a:lnTo>
                  <a:lnTo>
                    <a:pt x="861036" y="178469"/>
                  </a:lnTo>
                  <a:lnTo>
                    <a:pt x="0" y="17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058501" y="999775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2470053">
              <a:off x="6567067" y="1669266"/>
              <a:ext cx="982868" cy="203722"/>
            </a:xfrm>
            <a:custGeom>
              <a:avLst/>
              <a:gdLst/>
              <a:ahLst/>
              <a:cxnLst/>
              <a:rect r="r" b="b" t="t" l="l"/>
              <a:pathLst>
                <a:path h="203722" w="982868">
                  <a:moveTo>
                    <a:pt x="0" y="0"/>
                  </a:moveTo>
                  <a:lnTo>
                    <a:pt x="982868" y="0"/>
                  </a:lnTo>
                  <a:lnTo>
                    <a:pt x="982868" y="203721"/>
                  </a:lnTo>
                  <a:lnTo>
                    <a:pt x="0" y="203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873248">
              <a:off x="3262972" y="2117771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1966995">
              <a:off x="3043227" y="1090200"/>
              <a:ext cx="1205623" cy="249893"/>
            </a:xfrm>
            <a:custGeom>
              <a:avLst/>
              <a:gdLst/>
              <a:ahLst/>
              <a:cxnLst/>
              <a:rect r="r" b="b" t="t" l="l"/>
              <a:pathLst>
                <a:path h="249893" w="1205623">
                  <a:moveTo>
                    <a:pt x="0" y="0"/>
                  </a:moveTo>
                  <a:lnTo>
                    <a:pt x="1205623" y="0"/>
                  </a:lnTo>
                  <a:lnTo>
                    <a:pt x="1205623" y="249893"/>
                  </a:lnTo>
                  <a:lnTo>
                    <a:pt x="0" y="24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1749672">
              <a:off x="4802485" y="1101401"/>
              <a:ext cx="1290914" cy="267571"/>
            </a:xfrm>
            <a:custGeom>
              <a:avLst/>
              <a:gdLst/>
              <a:ahLst/>
              <a:cxnLst/>
              <a:rect r="r" b="b" t="t" l="l"/>
              <a:pathLst>
                <a:path h="267571" w="1290914">
                  <a:moveTo>
                    <a:pt x="0" y="0"/>
                  </a:moveTo>
                  <a:lnTo>
                    <a:pt x="1290913" y="0"/>
                  </a:lnTo>
                  <a:lnTo>
                    <a:pt x="1290913" y="267571"/>
                  </a:lnTo>
                  <a:lnTo>
                    <a:pt x="0" y="267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3476114">
              <a:off x="4763966" y="1768773"/>
              <a:ext cx="982868" cy="203722"/>
            </a:xfrm>
            <a:custGeom>
              <a:avLst/>
              <a:gdLst/>
              <a:ahLst/>
              <a:cxnLst/>
              <a:rect r="r" b="b" t="t" l="l"/>
              <a:pathLst>
                <a:path h="203722" w="982868">
                  <a:moveTo>
                    <a:pt x="0" y="0"/>
                  </a:moveTo>
                  <a:lnTo>
                    <a:pt x="982868" y="0"/>
                  </a:lnTo>
                  <a:lnTo>
                    <a:pt x="982868" y="203722"/>
                  </a:lnTo>
                  <a:lnTo>
                    <a:pt x="0" y="20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1448818">
              <a:off x="5359614" y="855218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0.234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68104">
              <a:off x="7454425" y="713467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0.45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2445723">
              <a:off x="6994792" y="1519110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0.98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-3047833">
              <a:off x="7739468" y="1563633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0.76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5988949" y="2373000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0.12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790270">
              <a:off x="3689103" y="1815971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0.88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2981668">
              <a:off x="5191518" y="1563421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0.99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-1825504">
              <a:off x="3206293" y="833165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0.36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11603074" y="108922"/>
              <a:ext cx="2969107" cy="3445166"/>
            </a:xfrm>
            <a:custGeom>
              <a:avLst/>
              <a:gdLst/>
              <a:ahLst/>
              <a:cxnLst/>
              <a:rect r="r" b="b" t="t" l="l"/>
              <a:pathLst>
                <a:path h="3445166" w="2969107">
                  <a:moveTo>
                    <a:pt x="0" y="0"/>
                  </a:moveTo>
                  <a:lnTo>
                    <a:pt x="2969107" y="0"/>
                  </a:lnTo>
                  <a:lnTo>
                    <a:pt x="2969107" y="3445166"/>
                  </a:lnTo>
                  <a:lnTo>
                    <a:pt x="0" y="3445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7" id="27"/>
            <p:cNvGrpSpPr/>
            <p:nvPr/>
          </p:nvGrpSpPr>
          <p:grpSpPr>
            <a:xfrm rot="0">
              <a:off x="0" y="1831505"/>
              <a:ext cx="1852236" cy="541033"/>
              <a:chOff x="0" y="0"/>
              <a:chExt cx="812800" cy="237417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237417"/>
              </a:xfrm>
              <a:custGeom>
                <a:avLst/>
                <a:gdLst/>
                <a:ahLst/>
                <a:cxnLst/>
                <a:rect r="r" b="b" t="t" l="l"/>
                <a:pathLst>
                  <a:path h="237417" w="812800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237417"/>
                    </a:lnTo>
                    <a:lnTo>
                      <a:pt x="609600" y="237417"/>
                    </a:lnTo>
                    <a:lnTo>
                      <a:pt x="812800" y="118708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242020">
                  <a:alpha val="21961"/>
                </a:srgbClr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28575"/>
                <a:ext cx="698500" cy="2659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8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9192038" y="1831505"/>
              <a:ext cx="1852236" cy="541033"/>
              <a:chOff x="0" y="0"/>
              <a:chExt cx="812800" cy="237417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237417"/>
              </a:xfrm>
              <a:custGeom>
                <a:avLst/>
                <a:gdLst/>
                <a:ahLst/>
                <a:cxnLst/>
                <a:rect r="r" b="b" t="t" l="l"/>
                <a:pathLst>
                  <a:path h="237417" w="812800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237417"/>
                    </a:lnTo>
                    <a:lnTo>
                      <a:pt x="609600" y="237417"/>
                    </a:lnTo>
                    <a:lnTo>
                      <a:pt x="812800" y="118708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242020">
                  <a:alpha val="21961"/>
                </a:srgbClr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28575"/>
                <a:ext cx="698500" cy="2659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80"/>
                  </a:lnSpc>
                </a:pPr>
              </a:p>
            </p:txBody>
          </p:sp>
        </p:grpSp>
      </p:grpSp>
      <p:sp>
        <p:nvSpPr>
          <p:cNvPr name="Freeform 33" id="33"/>
          <p:cNvSpPr/>
          <p:nvPr/>
        </p:nvSpPr>
        <p:spPr>
          <a:xfrm flipH="false" flipV="false" rot="0">
            <a:off x="7837113" y="6552023"/>
            <a:ext cx="7211126" cy="1811491"/>
          </a:xfrm>
          <a:custGeom>
            <a:avLst/>
            <a:gdLst/>
            <a:ahLst/>
            <a:cxnLst/>
            <a:rect r="r" b="b" t="t" l="l"/>
            <a:pathLst>
              <a:path h="1811491" w="7211126">
                <a:moveTo>
                  <a:pt x="0" y="0"/>
                </a:moveTo>
                <a:lnTo>
                  <a:pt x="7211126" y="0"/>
                </a:lnTo>
                <a:lnTo>
                  <a:pt x="7211126" y="1811490"/>
                </a:lnTo>
                <a:lnTo>
                  <a:pt x="0" y="18114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295" t="-212995" r="-2550" b="-3947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3735791" y="5706983"/>
            <a:ext cx="2868832" cy="3501570"/>
          </a:xfrm>
          <a:custGeom>
            <a:avLst/>
            <a:gdLst/>
            <a:ahLst/>
            <a:cxnLst/>
            <a:rect r="r" b="b" t="t" l="l"/>
            <a:pathLst>
              <a:path h="3501570" w="2868832">
                <a:moveTo>
                  <a:pt x="0" y="0"/>
                </a:moveTo>
                <a:lnTo>
                  <a:pt x="2868833" y="0"/>
                </a:lnTo>
                <a:lnTo>
                  <a:pt x="2868833" y="3501570"/>
                </a:lnTo>
                <a:lnTo>
                  <a:pt x="0" y="35015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1542" t="0" r="-53356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567326">
            <a:off x="4793298" y="5897324"/>
            <a:ext cx="753819" cy="654699"/>
          </a:xfrm>
          <a:custGeom>
            <a:avLst/>
            <a:gdLst/>
            <a:ahLst/>
            <a:cxnLst/>
            <a:rect r="r" b="b" t="t" l="l"/>
            <a:pathLst>
              <a:path h="654699" w="753819">
                <a:moveTo>
                  <a:pt x="0" y="0"/>
                </a:moveTo>
                <a:lnTo>
                  <a:pt x="753819" y="0"/>
                </a:lnTo>
                <a:lnTo>
                  <a:pt x="753819" y="654699"/>
                </a:lnTo>
                <a:lnTo>
                  <a:pt x="0" y="6546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782" t="0" r="-8782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24919" y="2902777"/>
            <a:ext cx="14167044" cy="9444696"/>
          </a:xfrm>
          <a:custGeom>
            <a:avLst/>
            <a:gdLst/>
            <a:ahLst/>
            <a:cxnLst/>
            <a:rect r="r" b="b" t="t" l="l"/>
            <a:pathLst>
              <a:path h="9444696" w="14167044">
                <a:moveTo>
                  <a:pt x="0" y="0"/>
                </a:moveTo>
                <a:lnTo>
                  <a:pt x="14167044" y="0"/>
                </a:lnTo>
                <a:lnTo>
                  <a:pt x="14167044" y="9444697"/>
                </a:lnTo>
                <a:lnTo>
                  <a:pt x="0" y="9444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85271" y="2590437"/>
            <a:ext cx="8917459" cy="5106126"/>
            <a:chOff x="0" y="0"/>
            <a:chExt cx="11889945" cy="680816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142875"/>
              <a:ext cx="11601400" cy="16981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80"/>
                </a:lnSpc>
              </a:pPr>
              <a:r>
                <a:rPr lang="en-US" sz="7700" i="true">
                  <a:solidFill>
                    <a:srgbClr val="545454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Table of Contents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462658"/>
              <a:ext cx="11889945" cy="53455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382"/>
                </a:lnSpc>
              </a:pPr>
              <a:r>
                <a:rPr lang="en-US" sz="4948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- Spread of a single rumour </a:t>
              </a:r>
            </a:p>
            <a:p>
              <a:pPr algn="l">
                <a:lnSpc>
                  <a:spcPts val="11382"/>
                </a:lnSpc>
              </a:pPr>
              <a:r>
                <a:rPr lang="en-US" sz="4948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- Spread of two rumours</a:t>
              </a:r>
            </a:p>
            <a:p>
              <a:pPr algn="l">
                <a:lnSpc>
                  <a:spcPts val="11382"/>
                </a:lnSpc>
              </a:pPr>
              <a:r>
                <a:rPr lang="en-US" sz="4948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- Voter dynamics</a:t>
              </a:r>
            </a:p>
          </p:txBody>
        </p:sp>
        <p:sp>
          <p:nvSpPr>
            <p:cNvPr name="AutoShape 6" id="6"/>
            <p:cNvSpPr/>
            <p:nvPr/>
          </p:nvSpPr>
          <p:spPr>
            <a:xfrm>
              <a:off x="0" y="1622439"/>
              <a:ext cx="11889945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81369" y="1810381"/>
            <a:ext cx="2226830" cy="2583875"/>
          </a:xfrm>
          <a:custGeom>
            <a:avLst/>
            <a:gdLst/>
            <a:ahLst/>
            <a:cxnLst/>
            <a:rect r="r" b="b" t="t" l="l"/>
            <a:pathLst>
              <a:path h="2583875" w="2226830">
                <a:moveTo>
                  <a:pt x="0" y="0"/>
                </a:moveTo>
                <a:lnTo>
                  <a:pt x="2226830" y="0"/>
                </a:lnTo>
                <a:lnTo>
                  <a:pt x="2226830" y="2583875"/>
                </a:lnTo>
                <a:lnTo>
                  <a:pt x="0" y="2583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70208" y="1728689"/>
            <a:ext cx="10929135" cy="2747258"/>
            <a:chOff x="0" y="0"/>
            <a:chExt cx="14572181" cy="36630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819106" y="2270807"/>
              <a:ext cx="873291" cy="1392204"/>
            </a:xfrm>
            <a:custGeom>
              <a:avLst/>
              <a:gdLst/>
              <a:ahLst/>
              <a:cxnLst/>
              <a:rect r="r" b="b" t="t" l="l"/>
              <a:pathLst>
                <a:path h="1392204" w="873291">
                  <a:moveTo>
                    <a:pt x="0" y="0"/>
                  </a:moveTo>
                  <a:lnTo>
                    <a:pt x="873291" y="0"/>
                  </a:lnTo>
                  <a:lnTo>
                    <a:pt x="873291" y="1392204"/>
                  </a:lnTo>
                  <a:lnTo>
                    <a:pt x="0" y="1392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>
              <a:alphaModFix amt="21999"/>
            </a:blip>
            <a:srcRect l="0" t="0" r="0" b="0"/>
            <a:stretch>
              <a:fillRect/>
            </a:stretch>
          </p:blipFill>
          <p:spPr>
            <a:xfrm flipH="false" flipV="false" rot="0">
              <a:off x="6185739" y="393887"/>
              <a:ext cx="872762" cy="151784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7">
              <a:alphaModFix amt="21999"/>
            </a:blip>
            <a:srcRect l="0" t="0" r="0" b="0"/>
            <a:stretch>
              <a:fillRect/>
            </a:stretch>
          </p:blipFill>
          <p:spPr>
            <a:xfrm flipH="false" flipV="false" rot="0">
              <a:off x="7127773" y="2118780"/>
              <a:ext cx="863166" cy="1392204"/>
            </a:xfrm>
            <a:prstGeom prst="rect">
              <a:avLst/>
            </a:prstGeom>
          </p:spPr>
        </p:pic>
        <p:sp>
          <p:nvSpPr>
            <p:cNvPr name="Freeform 7" id="7"/>
            <p:cNvSpPr/>
            <p:nvPr/>
          </p:nvSpPr>
          <p:spPr>
            <a:xfrm flipH="false" flipV="false" rot="0">
              <a:off x="8643744" y="393887"/>
              <a:ext cx="548294" cy="1305461"/>
            </a:xfrm>
            <a:custGeom>
              <a:avLst/>
              <a:gdLst/>
              <a:ahLst/>
              <a:cxnLst/>
              <a:rect r="r" b="b" t="t" l="l"/>
              <a:pathLst>
                <a:path h="1305461" w="548294">
                  <a:moveTo>
                    <a:pt x="0" y="0"/>
                  </a:moveTo>
                  <a:lnTo>
                    <a:pt x="548294" y="0"/>
                  </a:lnTo>
                  <a:lnTo>
                    <a:pt x="548294" y="1305461"/>
                  </a:lnTo>
                  <a:lnTo>
                    <a:pt x="0" y="1305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1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49926" y="0"/>
              <a:ext cx="483718" cy="1727563"/>
            </a:xfrm>
            <a:custGeom>
              <a:avLst/>
              <a:gdLst/>
              <a:ahLst/>
              <a:cxnLst/>
              <a:rect r="r" b="b" t="t" l="l"/>
              <a:pathLst>
                <a:path h="1727563" w="483718">
                  <a:moveTo>
                    <a:pt x="0" y="0"/>
                  </a:moveTo>
                  <a:lnTo>
                    <a:pt x="483718" y="0"/>
                  </a:lnTo>
                  <a:lnTo>
                    <a:pt x="483718" y="1727563"/>
                  </a:lnTo>
                  <a:lnTo>
                    <a:pt x="0" y="172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1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11088" y="863781"/>
              <a:ext cx="757871" cy="1744054"/>
            </a:xfrm>
            <a:custGeom>
              <a:avLst/>
              <a:gdLst/>
              <a:ahLst/>
              <a:cxnLst/>
              <a:rect r="r" b="b" t="t" l="l"/>
              <a:pathLst>
                <a:path h="1744054" w="757871">
                  <a:moveTo>
                    <a:pt x="0" y="0"/>
                  </a:moveTo>
                  <a:lnTo>
                    <a:pt x="757871" y="0"/>
                  </a:lnTo>
                  <a:lnTo>
                    <a:pt x="757871" y="1744055"/>
                  </a:lnTo>
                  <a:lnTo>
                    <a:pt x="0" y="174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21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581843" y="2661847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2582687">
              <a:off x="7837686" y="1822499"/>
              <a:ext cx="861036" cy="178469"/>
            </a:xfrm>
            <a:custGeom>
              <a:avLst/>
              <a:gdLst/>
              <a:ahLst/>
              <a:cxnLst/>
              <a:rect r="r" b="b" t="t" l="l"/>
              <a:pathLst>
                <a:path h="178469" w="861036">
                  <a:moveTo>
                    <a:pt x="0" y="0"/>
                  </a:moveTo>
                  <a:lnTo>
                    <a:pt x="861036" y="0"/>
                  </a:lnTo>
                  <a:lnTo>
                    <a:pt x="861036" y="178469"/>
                  </a:lnTo>
                  <a:lnTo>
                    <a:pt x="0" y="17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058501" y="999775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2470053">
              <a:off x="6567067" y="1669266"/>
              <a:ext cx="982868" cy="203722"/>
            </a:xfrm>
            <a:custGeom>
              <a:avLst/>
              <a:gdLst/>
              <a:ahLst/>
              <a:cxnLst/>
              <a:rect r="r" b="b" t="t" l="l"/>
              <a:pathLst>
                <a:path h="203722" w="982868">
                  <a:moveTo>
                    <a:pt x="0" y="0"/>
                  </a:moveTo>
                  <a:lnTo>
                    <a:pt x="982868" y="0"/>
                  </a:lnTo>
                  <a:lnTo>
                    <a:pt x="982868" y="203721"/>
                  </a:lnTo>
                  <a:lnTo>
                    <a:pt x="0" y="203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873248">
              <a:off x="3262972" y="2117771"/>
              <a:ext cx="1476658" cy="306071"/>
            </a:xfrm>
            <a:custGeom>
              <a:avLst/>
              <a:gdLst/>
              <a:ahLst/>
              <a:cxnLst/>
              <a:rect r="r" b="b" t="t" l="l"/>
              <a:pathLst>
                <a:path h="306071" w="1476658">
                  <a:moveTo>
                    <a:pt x="0" y="0"/>
                  </a:moveTo>
                  <a:lnTo>
                    <a:pt x="1476658" y="0"/>
                  </a:lnTo>
                  <a:lnTo>
                    <a:pt x="1476658" y="306071"/>
                  </a:lnTo>
                  <a:lnTo>
                    <a:pt x="0" y="30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1966995">
              <a:off x="3043227" y="1090200"/>
              <a:ext cx="1205623" cy="249893"/>
            </a:xfrm>
            <a:custGeom>
              <a:avLst/>
              <a:gdLst/>
              <a:ahLst/>
              <a:cxnLst/>
              <a:rect r="r" b="b" t="t" l="l"/>
              <a:pathLst>
                <a:path h="249893" w="1205623">
                  <a:moveTo>
                    <a:pt x="0" y="0"/>
                  </a:moveTo>
                  <a:lnTo>
                    <a:pt x="1205623" y="0"/>
                  </a:lnTo>
                  <a:lnTo>
                    <a:pt x="1205623" y="249893"/>
                  </a:lnTo>
                  <a:lnTo>
                    <a:pt x="0" y="24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1749672">
              <a:off x="4802485" y="1101401"/>
              <a:ext cx="1290914" cy="267571"/>
            </a:xfrm>
            <a:custGeom>
              <a:avLst/>
              <a:gdLst/>
              <a:ahLst/>
              <a:cxnLst/>
              <a:rect r="r" b="b" t="t" l="l"/>
              <a:pathLst>
                <a:path h="267571" w="1290914">
                  <a:moveTo>
                    <a:pt x="0" y="0"/>
                  </a:moveTo>
                  <a:lnTo>
                    <a:pt x="1290913" y="0"/>
                  </a:lnTo>
                  <a:lnTo>
                    <a:pt x="1290913" y="267571"/>
                  </a:lnTo>
                  <a:lnTo>
                    <a:pt x="0" y="267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3476114">
              <a:off x="4763966" y="1768773"/>
              <a:ext cx="982868" cy="203722"/>
            </a:xfrm>
            <a:custGeom>
              <a:avLst/>
              <a:gdLst/>
              <a:ahLst/>
              <a:cxnLst/>
              <a:rect r="r" b="b" t="t" l="l"/>
              <a:pathLst>
                <a:path h="203722" w="982868">
                  <a:moveTo>
                    <a:pt x="0" y="0"/>
                  </a:moveTo>
                  <a:lnTo>
                    <a:pt x="982868" y="0"/>
                  </a:lnTo>
                  <a:lnTo>
                    <a:pt x="982868" y="203722"/>
                  </a:lnTo>
                  <a:lnTo>
                    <a:pt x="0" y="20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21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1448818">
              <a:off x="5359614" y="855218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0.234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68104">
              <a:off x="7454425" y="713467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0.45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2445723">
              <a:off x="6994792" y="1519110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0.98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-3047833">
              <a:off x="7739468" y="1563633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0.76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5988949" y="2373000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0.12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790270">
              <a:off x="3689103" y="1815971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0.88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2981668">
              <a:off x="5191518" y="1563421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0.99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-1825504">
              <a:off x="3206293" y="833165"/>
              <a:ext cx="606693" cy="297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0"/>
                </a:lnSpc>
                <a:spcBef>
                  <a:spcPct val="0"/>
                </a:spcBef>
              </a:pPr>
              <a:r>
                <a:rPr lang="en-US" sz="1343">
                  <a:solidFill>
                    <a:srgbClr val="545454">
                      <a:alpha val="21961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0.36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11603074" y="108922"/>
              <a:ext cx="2969107" cy="3445166"/>
            </a:xfrm>
            <a:custGeom>
              <a:avLst/>
              <a:gdLst/>
              <a:ahLst/>
              <a:cxnLst/>
              <a:rect r="r" b="b" t="t" l="l"/>
              <a:pathLst>
                <a:path h="3445166" w="2969107">
                  <a:moveTo>
                    <a:pt x="0" y="0"/>
                  </a:moveTo>
                  <a:lnTo>
                    <a:pt x="2969107" y="0"/>
                  </a:lnTo>
                  <a:lnTo>
                    <a:pt x="2969107" y="3445166"/>
                  </a:lnTo>
                  <a:lnTo>
                    <a:pt x="0" y="3445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7" id="27"/>
            <p:cNvGrpSpPr/>
            <p:nvPr/>
          </p:nvGrpSpPr>
          <p:grpSpPr>
            <a:xfrm rot="0">
              <a:off x="0" y="1831505"/>
              <a:ext cx="1852236" cy="541033"/>
              <a:chOff x="0" y="0"/>
              <a:chExt cx="812800" cy="237417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237417"/>
              </a:xfrm>
              <a:custGeom>
                <a:avLst/>
                <a:gdLst/>
                <a:ahLst/>
                <a:cxnLst/>
                <a:rect r="r" b="b" t="t" l="l"/>
                <a:pathLst>
                  <a:path h="237417" w="812800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237417"/>
                    </a:lnTo>
                    <a:lnTo>
                      <a:pt x="609600" y="237417"/>
                    </a:lnTo>
                    <a:lnTo>
                      <a:pt x="812800" y="118708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242020">
                  <a:alpha val="21961"/>
                </a:srgbClr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28575"/>
                <a:ext cx="698500" cy="2659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8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9192038" y="1831505"/>
              <a:ext cx="1852236" cy="541033"/>
              <a:chOff x="0" y="0"/>
              <a:chExt cx="812800" cy="237417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237417"/>
              </a:xfrm>
              <a:custGeom>
                <a:avLst/>
                <a:gdLst/>
                <a:ahLst/>
                <a:cxnLst/>
                <a:rect r="r" b="b" t="t" l="l"/>
                <a:pathLst>
                  <a:path h="237417" w="812800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237417"/>
                    </a:lnTo>
                    <a:lnTo>
                      <a:pt x="609600" y="237417"/>
                    </a:lnTo>
                    <a:lnTo>
                      <a:pt x="812800" y="118708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242020">
                  <a:alpha val="21961"/>
                </a:srgbClr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28575"/>
                <a:ext cx="698500" cy="2659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80"/>
                  </a:lnSpc>
                </a:pPr>
              </a:p>
            </p:txBody>
          </p:sp>
        </p:grpSp>
      </p:grpSp>
      <p:sp>
        <p:nvSpPr>
          <p:cNvPr name="Freeform 33" id="33"/>
          <p:cNvSpPr/>
          <p:nvPr/>
        </p:nvSpPr>
        <p:spPr>
          <a:xfrm flipH="false" flipV="false" rot="0">
            <a:off x="7837113" y="6552023"/>
            <a:ext cx="7211126" cy="1811491"/>
          </a:xfrm>
          <a:custGeom>
            <a:avLst/>
            <a:gdLst/>
            <a:ahLst/>
            <a:cxnLst/>
            <a:rect r="r" b="b" t="t" l="l"/>
            <a:pathLst>
              <a:path h="1811491" w="7211126">
                <a:moveTo>
                  <a:pt x="0" y="0"/>
                </a:moveTo>
                <a:lnTo>
                  <a:pt x="7211126" y="0"/>
                </a:lnTo>
                <a:lnTo>
                  <a:pt x="7211126" y="1811490"/>
                </a:lnTo>
                <a:lnTo>
                  <a:pt x="0" y="18114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295" t="-212995" r="-2550" b="-3947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3735791" y="5706983"/>
            <a:ext cx="2868832" cy="3501570"/>
          </a:xfrm>
          <a:custGeom>
            <a:avLst/>
            <a:gdLst/>
            <a:ahLst/>
            <a:cxnLst/>
            <a:rect r="r" b="b" t="t" l="l"/>
            <a:pathLst>
              <a:path h="3501570" w="2868832">
                <a:moveTo>
                  <a:pt x="0" y="0"/>
                </a:moveTo>
                <a:lnTo>
                  <a:pt x="2868833" y="0"/>
                </a:lnTo>
                <a:lnTo>
                  <a:pt x="2868833" y="3501570"/>
                </a:lnTo>
                <a:lnTo>
                  <a:pt x="0" y="35015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1542" t="0" r="-53356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567326">
            <a:off x="4793298" y="5897324"/>
            <a:ext cx="753819" cy="654699"/>
          </a:xfrm>
          <a:custGeom>
            <a:avLst/>
            <a:gdLst/>
            <a:ahLst/>
            <a:cxnLst/>
            <a:rect r="r" b="b" t="t" l="l"/>
            <a:pathLst>
              <a:path h="654699" w="753819">
                <a:moveTo>
                  <a:pt x="0" y="0"/>
                </a:moveTo>
                <a:lnTo>
                  <a:pt x="753819" y="0"/>
                </a:lnTo>
                <a:lnTo>
                  <a:pt x="753819" y="654699"/>
                </a:lnTo>
                <a:lnTo>
                  <a:pt x="0" y="6546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782" t="0" r="-8782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0889" y="1028700"/>
            <a:ext cx="4730756" cy="3714856"/>
          </a:xfrm>
          <a:custGeom>
            <a:avLst/>
            <a:gdLst/>
            <a:ahLst/>
            <a:cxnLst/>
            <a:rect r="r" b="b" t="t" l="l"/>
            <a:pathLst>
              <a:path h="3714856" w="4730756">
                <a:moveTo>
                  <a:pt x="0" y="0"/>
                </a:moveTo>
                <a:lnTo>
                  <a:pt x="4730756" y="0"/>
                </a:lnTo>
                <a:lnTo>
                  <a:pt x="4730756" y="3714856"/>
                </a:lnTo>
                <a:lnTo>
                  <a:pt x="0" y="3714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43444"/>
            <a:ext cx="4732945" cy="3714856"/>
          </a:xfrm>
          <a:custGeom>
            <a:avLst/>
            <a:gdLst/>
            <a:ahLst/>
            <a:cxnLst/>
            <a:rect r="r" b="b" t="t" l="l"/>
            <a:pathLst>
              <a:path h="3714856" w="4732945">
                <a:moveTo>
                  <a:pt x="0" y="0"/>
                </a:moveTo>
                <a:lnTo>
                  <a:pt x="4732945" y="0"/>
                </a:lnTo>
                <a:lnTo>
                  <a:pt x="4732945" y="3714856"/>
                </a:lnTo>
                <a:lnTo>
                  <a:pt x="0" y="371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28101" y="2293652"/>
            <a:ext cx="6131199" cy="1184953"/>
          </a:xfrm>
          <a:custGeom>
            <a:avLst/>
            <a:gdLst/>
            <a:ahLst/>
            <a:cxnLst/>
            <a:rect r="r" b="b" t="t" l="l"/>
            <a:pathLst>
              <a:path h="1184953" w="6131199">
                <a:moveTo>
                  <a:pt x="0" y="0"/>
                </a:moveTo>
                <a:lnTo>
                  <a:pt x="6131199" y="0"/>
                </a:lnTo>
                <a:lnTo>
                  <a:pt x="6131199" y="1184953"/>
                </a:lnTo>
                <a:lnTo>
                  <a:pt x="0" y="118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89" t="-101225" r="-13740" b="-24423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19083" y="6351829"/>
            <a:ext cx="6340217" cy="1288945"/>
          </a:xfrm>
          <a:custGeom>
            <a:avLst/>
            <a:gdLst/>
            <a:ahLst/>
            <a:cxnLst/>
            <a:rect r="r" b="b" t="t" l="l"/>
            <a:pathLst>
              <a:path h="1288945" w="6340217">
                <a:moveTo>
                  <a:pt x="0" y="0"/>
                </a:moveTo>
                <a:lnTo>
                  <a:pt x="6340217" y="0"/>
                </a:lnTo>
                <a:lnTo>
                  <a:pt x="6340217" y="1288946"/>
                </a:lnTo>
                <a:lnTo>
                  <a:pt x="0" y="1288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395" t="-84498" r="-1840" b="-22943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03360" y="519032"/>
            <a:ext cx="785812" cy="23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0"/>
              </a:lnSpc>
              <a:spcBef>
                <a:spcPct val="0"/>
              </a:spcBef>
            </a:pPr>
            <a:r>
              <a:rPr lang="en-US" sz="13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k-regular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66774" y="5114925"/>
            <a:ext cx="458986" cy="23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0"/>
              </a:lnSpc>
              <a:spcBef>
                <a:spcPct val="0"/>
              </a:spcBef>
            </a:pPr>
            <a:r>
              <a:rPr lang="en-US" sz="13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p=0.3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030858" y="1028700"/>
            <a:ext cx="2828029" cy="3714856"/>
            <a:chOff x="0" y="0"/>
            <a:chExt cx="3770705" cy="495314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70705" cy="4953142"/>
            </a:xfrm>
            <a:custGeom>
              <a:avLst/>
              <a:gdLst/>
              <a:ahLst/>
              <a:cxnLst/>
              <a:rect r="r" b="b" t="t" l="l"/>
              <a:pathLst>
                <a:path h="4953142" w="3770705">
                  <a:moveTo>
                    <a:pt x="0" y="0"/>
                  </a:moveTo>
                  <a:lnTo>
                    <a:pt x="3770705" y="0"/>
                  </a:lnTo>
                  <a:lnTo>
                    <a:pt x="3770705" y="4953142"/>
                  </a:lnTo>
                  <a:lnTo>
                    <a:pt x="0" y="4953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628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16472" y="711884"/>
              <a:ext cx="554812" cy="481860"/>
            </a:xfrm>
            <a:custGeom>
              <a:avLst/>
              <a:gdLst/>
              <a:ahLst/>
              <a:cxnLst/>
              <a:rect r="r" b="b" t="t" l="l"/>
              <a:pathLst>
                <a:path h="481860" w="554812">
                  <a:moveTo>
                    <a:pt x="0" y="0"/>
                  </a:moveTo>
                  <a:lnTo>
                    <a:pt x="554812" y="0"/>
                  </a:lnTo>
                  <a:lnTo>
                    <a:pt x="554812" y="481860"/>
                  </a:lnTo>
                  <a:lnTo>
                    <a:pt x="0" y="481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782" t="0" r="-8782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030858" y="5138874"/>
            <a:ext cx="2828029" cy="3714856"/>
            <a:chOff x="0" y="0"/>
            <a:chExt cx="3770705" cy="49531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770705" cy="4953142"/>
            </a:xfrm>
            <a:custGeom>
              <a:avLst/>
              <a:gdLst/>
              <a:ahLst/>
              <a:cxnLst/>
              <a:rect r="r" b="b" t="t" l="l"/>
              <a:pathLst>
                <a:path h="4953142" w="3770705">
                  <a:moveTo>
                    <a:pt x="0" y="0"/>
                  </a:moveTo>
                  <a:lnTo>
                    <a:pt x="3770705" y="0"/>
                  </a:lnTo>
                  <a:lnTo>
                    <a:pt x="3770705" y="4953142"/>
                  </a:lnTo>
                  <a:lnTo>
                    <a:pt x="0" y="4953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6286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16472" y="711884"/>
              <a:ext cx="554812" cy="481860"/>
            </a:xfrm>
            <a:custGeom>
              <a:avLst/>
              <a:gdLst/>
              <a:ahLst/>
              <a:cxnLst/>
              <a:rect r="r" b="b" t="t" l="l"/>
              <a:pathLst>
                <a:path h="481860" w="554812">
                  <a:moveTo>
                    <a:pt x="0" y="0"/>
                  </a:moveTo>
                  <a:lnTo>
                    <a:pt x="554812" y="0"/>
                  </a:lnTo>
                  <a:lnTo>
                    <a:pt x="554812" y="481860"/>
                  </a:lnTo>
                  <a:lnTo>
                    <a:pt x="0" y="481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782" t="0" r="-8782" b="0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7843" y="3041543"/>
            <a:ext cx="4736848" cy="3714856"/>
          </a:xfrm>
          <a:custGeom>
            <a:avLst/>
            <a:gdLst/>
            <a:ahLst/>
            <a:cxnLst/>
            <a:rect r="r" b="b" t="t" l="l"/>
            <a:pathLst>
              <a:path h="3714856" w="4736848">
                <a:moveTo>
                  <a:pt x="0" y="0"/>
                </a:moveTo>
                <a:lnTo>
                  <a:pt x="4736848" y="0"/>
                </a:lnTo>
                <a:lnTo>
                  <a:pt x="4736848" y="3714856"/>
                </a:lnTo>
                <a:lnTo>
                  <a:pt x="0" y="3714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70719" y="3854555"/>
            <a:ext cx="6688581" cy="1288945"/>
          </a:xfrm>
          <a:custGeom>
            <a:avLst/>
            <a:gdLst/>
            <a:ahLst/>
            <a:cxnLst/>
            <a:rect r="r" b="b" t="t" l="l"/>
            <a:pathLst>
              <a:path h="1288945" w="6688581">
                <a:moveTo>
                  <a:pt x="0" y="0"/>
                </a:moveTo>
                <a:lnTo>
                  <a:pt x="6688581" y="0"/>
                </a:lnTo>
                <a:lnTo>
                  <a:pt x="6688581" y="1288945"/>
                </a:lnTo>
                <a:lnTo>
                  <a:pt x="0" y="1288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35" t="-75374" r="-6490" b="-24734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62904" y="2362853"/>
            <a:ext cx="466725" cy="23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0"/>
              </a:lnSpc>
              <a:spcBef>
                <a:spcPct val="0"/>
              </a:spcBef>
            </a:pPr>
            <a:r>
              <a:rPr lang="en-US" sz="13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p=0.6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333913" y="2338703"/>
            <a:ext cx="3667583" cy="5120535"/>
          </a:xfrm>
          <a:custGeom>
            <a:avLst/>
            <a:gdLst/>
            <a:ahLst/>
            <a:cxnLst/>
            <a:rect r="r" b="b" t="t" l="l"/>
            <a:pathLst>
              <a:path h="5120535" w="3667583">
                <a:moveTo>
                  <a:pt x="0" y="0"/>
                </a:moveTo>
                <a:lnTo>
                  <a:pt x="3667583" y="0"/>
                </a:lnTo>
                <a:lnTo>
                  <a:pt x="3667583" y="5120535"/>
                </a:lnTo>
                <a:lnTo>
                  <a:pt x="0" y="5120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4094">
            <a:off x="8004400" y="3048321"/>
            <a:ext cx="560197" cy="486537"/>
          </a:xfrm>
          <a:custGeom>
            <a:avLst/>
            <a:gdLst/>
            <a:ahLst/>
            <a:cxnLst/>
            <a:rect r="r" b="b" t="t" l="l"/>
            <a:pathLst>
              <a:path h="486537" w="560197">
                <a:moveTo>
                  <a:pt x="0" y="0"/>
                </a:moveTo>
                <a:lnTo>
                  <a:pt x="560197" y="0"/>
                </a:lnTo>
                <a:lnTo>
                  <a:pt x="560197" y="486537"/>
                </a:lnTo>
                <a:lnTo>
                  <a:pt x="0" y="4865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82" t="0" r="-8782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4738575" cy="3714856"/>
          </a:xfrm>
          <a:custGeom>
            <a:avLst/>
            <a:gdLst/>
            <a:ahLst/>
            <a:cxnLst/>
            <a:rect r="r" b="b" t="t" l="l"/>
            <a:pathLst>
              <a:path h="3714856" w="4738575">
                <a:moveTo>
                  <a:pt x="0" y="0"/>
                </a:moveTo>
                <a:lnTo>
                  <a:pt x="4738575" y="0"/>
                </a:lnTo>
                <a:lnTo>
                  <a:pt x="4738575" y="3714856"/>
                </a:lnTo>
                <a:lnTo>
                  <a:pt x="0" y="3714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4511" y="5543444"/>
            <a:ext cx="4722763" cy="3714856"/>
          </a:xfrm>
          <a:custGeom>
            <a:avLst/>
            <a:gdLst/>
            <a:ahLst/>
            <a:cxnLst/>
            <a:rect r="r" b="b" t="t" l="l"/>
            <a:pathLst>
              <a:path h="3714856" w="4722763">
                <a:moveTo>
                  <a:pt x="0" y="0"/>
                </a:moveTo>
                <a:lnTo>
                  <a:pt x="4722764" y="0"/>
                </a:lnTo>
                <a:lnTo>
                  <a:pt x="4722764" y="3714856"/>
                </a:lnTo>
                <a:lnTo>
                  <a:pt x="0" y="371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" t="0" r="-8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99086" y="6212484"/>
            <a:ext cx="6360214" cy="1497963"/>
          </a:xfrm>
          <a:custGeom>
            <a:avLst/>
            <a:gdLst/>
            <a:ahLst/>
            <a:cxnLst/>
            <a:rect r="r" b="b" t="t" l="l"/>
            <a:pathLst>
              <a:path h="1497963" w="6360214">
                <a:moveTo>
                  <a:pt x="0" y="0"/>
                </a:moveTo>
                <a:lnTo>
                  <a:pt x="6360214" y="0"/>
                </a:lnTo>
                <a:lnTo>
                  <a:pt x="6360214" y="1497963"/>
                </a:lnTo>
                <a:lnTo>
                  <a:pt x="0" y="1497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09" t="-59734" r="0" b="-21108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56830" y="1666856"/>
            <a:ext cx="6444726" cy="1219273"/>
          </a:xfrm>
          <a:custGeom>
            <a:avLst/>
            <a:gdLst/>
            <a:ahLst/>
            <a:cxnLst/>
            <a:rect r="r" b="b" t="t" l="l"/>
            <a:pathLst>
              <a:path h="1219273" w="6444726">
                <a:moveTo>
                  <a:pt x="0" y="0"/>
                </a:moveTo>
                <a:lnTo>
                  <a:pt x="6444726" y="0"/>
                </a:lnTo>
                <a:lnTo>
                  <a:pt x="6444726" y="1219272"/>
                </a:lnTo>
                <a:lnTo>
                  <a:pt x="0" y="12192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751" t="-90531" r="-3480" b="-25485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170050" y="551362"/>
            <a:ext cx="471686" cy="23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0"/>
              </a:lnSpc>
              <a:spcBef>
                <a:spcPct val="0"/>
              </a:spcBef>
            </a:pPr>
            <a:r>
              <a:rPr lang="en-US" sz="13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p=0.8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58601" y="5114925"/>
            <a:ext cx="275332" cy="23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0"/>
              </a:lnSpc>
              <a:spcBef>
                <a:spcPct val="0"/>
              </a:spcBef>
            </a:pPr>
            <a:r>
              <a:rPr lang="en-US" sz="134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p=1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817828" y="5668679"/>
            <a:ext cx="2838367" cy="3464386"/>
            <a:chOff x="0" y="0"/>
            <a:chExt cx="3784490" cy="46191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84490" cy="4619181"/>
            </a:xfrm>
            <a:custGeom>
              <a:avLst/>
              <a:gdLst/>
              <a:ahLst/>
              <a:cxnLst/>
              <a:rect r="r" b="b" t="t" l="l"/>
              <a:pathLst>
                <a:path h="4619181" w="3784490">
                  <a:moveTo>
                    <a:pt x="0" y="0"/>
                  </a:moveTo>
                  <a:lnTo>
                    <a:pt x="3784490" y="0"/>
                  </a:lnTo>
                  <a:lnTo>
                    <a:pt x="3784490" y="4619181"/>
                  </a:lnTo>
                  <a:lnTo>
                    <a:pt x="0" y="4619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542" t="0" r="-53356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567326">
              <a:off x="1503365" y="387328"/>
              <a:ext cx="777759" cy="675491"/>
            </a:xfrm>
            <a:custGeom>
              <a:avLst/>
              <a:gdLst/>
              <a:ahLst/>
              <a:cxnLst/>
              <a:rect r="r" b="b" t="t" l="l"/>
              <a:pathLst>
                <a:path h="675491" w="777759">
                  <a:moveTo>
                    <a:pt x="0" y="0"/>
                  </a:moveTo>
                  <a:lnTo>
                    <a:pt x="777759" y="0"/>
                  </a:lnTo>
                  <a:lnTo>
                    <a:pt x="777759" y="675491"/>
                  </a:lnTo>
                  <a:lnTo>
                    <a:pt x="0" y="675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782" t="0" r="-8782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817828" y="1279171"/>
            <a:ext cx="2838367" cy="3464386"/>
            <a:chOff x="0" y="0"/>
            <a:chExt cx="3784490" cy="461918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784490" cy="4619181"/>
            </a:xfrm>
            <a:custGeom>
              <a:avLst/>
              <a:gdLst/>
              <a:ahLst/>
              <a:cxnLst/>
              <a:rect r="r" b="b" t="t" l="l"/>
              <a:pathLst>
                <a:path h="4619181" w="3784490">
                  <a:moveTo>
                    <a:pt x="0" y="0"/>
                  </a:moveTo>
                  <a:lnTo>
                    <a:pt x="3784490" y="0"/>
                  </a:lnTo>
                  <a:lnTo>
                    <a:pt x="3784490" y="4619181"/>
                  </a:lnTo>
                  <a:lnTo>
                    <a:pt x="0" y="4619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542" t="0" r="-53356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567326">
              <a:off x="1503365" y="387328"/>
              <a:ext cx="777759" cy="675491"/>
            </a:xfrm>
            <a:custGeom>
              <a:avLst/>
              <a:gdLst/>
              <a:ahLst/>
              <a:cxnLst/>
              <a:rect r="r" b="b" t="t" l="l"/>
              <a:pathLst>
                <a:path h="675491" w="777759">
                  <a:moveTo>
                    <a:pt x="0" y="0"/>
                  </a:moveTo>
                  <a:lnTo>
                    <a:pt x="777759" y="0"/>
                  </a:lnTo>
                  <a:lnTo>
                    <a:pt x="777759" y="675491"/>
                  </a:lnTo>
                  <a:lnTo>
                    <a:pt x="0" y="675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782" t="0" r="-8782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5692701" cy="4537875"/>
          </a:xfrm>
          <a:custGeom>
            <a:avLst/>
            <a:gdLst/>
            <a:ahLst/>
            <a:cxnLst/>
            <a:rect r="r" b="b" t="t" l="l"/>
            <a:pathLst>
              <a:path h="4537875" w="5692701">
                <a:moveTo>
                  <a:pt x="0" y="0"/>
                </a:moveTo>
                <a:lnTo>
                  <a:pt x="5692701" y="0"/>
                </a:lnTo>
                <a:lnTo>
                  <a:pt x="5692701" y="4537875"/>
                </a:lnTo>
                <a:lnTo>
                  <a:pt x="0" y="4537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60383" y="4720425"/>
            <a:ext cx="5698917" cy="4537875"/>
          </a:xfrm>
          <a:custGeom>
            <a:avLst/>
            <a:gdLst/>
            <a:ahLst/>
            <a:cxnLst/>
            <a:rect r="r" b="b" t="t" l="l"/>
            <a:pathLst>
              <a:path h="4537875" w="5698917">
                <a:moveTo>
                  <a:pt x="0" y="0"/>
                </a:moveTo>
                <a:lnTo>
                  <a:pt x="5698917" y="0"/>
                </a:lnTo>
                <a:lnTo>
                  <a:pt x="5698917" y="4537875"/>
                </a:lnTo>
                <a:lnTo>
                  <a:pt x="0" y="4537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3463" y="6302053"/>
            <a:ext cx="5907938" cy="1374619"/>
          </a:xfrm>
          <a:custGeom>
            <a:avLst/>
            <a:gdLst/>
            <a:ahLst/>
            <a:cxnLst/>
            <a:rect r="r" b="b" t="t" l="l"/>
            <a:pathLst>
              <a:path h="1374619" w="5907938">
                <a:moveTo>
                  <a:pt x="0" y="0"/>
                </a:moveTo>
                <a:lnTo>
                  <a:pt x="5907938" y="0"/>
                </a:lnTo>
                <a:lnTo>
                  <a:pt x="5907938" y="1374619"/>
                </a:lnTo>
                <a:lnTo>
                  <a:pt x="0" y="1374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45" t="-53385" r="-4594" b="-19727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16142" y="1960795"/>
            <a:ext cx="6787399" cy="1336842"/>
          </a:xfrm>
          <a:custGeom>
            <a:avLst/>
            <a:gdLst/>
            <a:ahLst/>
            <a:cxnLst/>
            <a:rect r="r" b="b" t="t" l="l"/>
            <a:pathLst>
              <a:path h="1336842" w="6787399">
                <a:moveTo>
                  <a:pt x="0" y="0"/>
                </a:moveTo>
                <a:lnTo>
                  <a:pt x="6787399" y="0"/>
                </a:lnTo>
                <a:lnTo>
                  <a:pt x="6787399" y="1336842"/>
                </a:lnTo>
                <a:lnTo>
                  <a:pt x="0" y="1336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645" t="-91122" r="-12135" b="-25169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765544" y="4966103"/>
            <a:ext cx="2756911" cy="316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8"/>
              </a:lnSpc>
              <a:spcBef>
                <a:spcPct val="0"/>
              </a:spcBef>
            </a:pPr>
            <a:r>
              <a:rPr lang="en-US" sz="18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 Network 1024 nodes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765544" y="5566575"/>
            <a:ext cx="2759565" cy="3691725"/>
          </a:xfrm>
          <a:custGeom>
            <a:avLst/>
            <a:gdLst/>
            <a:ahLst/>
            <a:cxnLst/>
            <a:rect r="r" b="b" t="t" l="l"/>
            <a:pathLst>
              <a:path h="3691725" w="2759565">
                <a:moveTo>
                  <a:pt x="0" y="0"/>
                </a:moveTo>
                <a:lnTo>
                  <a:pt x="2759565" y="0"/>
                </a:lnTo>
                <a:lnTo>
                  <a:pt x="2759565" y="3691725"/>
                </a:lnTo>
                <a:lnTo>
                  <a:pt x="0" y="36917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7765544" y="1254067"/>
            <a:ext cx="2838367" cy="3464386"/>
            <a:chOff x="0" y="0"/>
            <a:chExt cx="3784490" cy="46191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84490" cy="4619181"/>
            </a:xfrm>
            <a:custGeom>
              <a:avLst/>
              <a:gdLst/>
              <a:ahLst/>
              <a:cxnLst/>
              <a:rect r="r" b="b" t="t" l="l"/>
              <a:pathLst>
                <a:path h="4619181" w="3784490">
                  <a:moveTo>
                    <a:pt x="0" y="0"/>
                  </a:moveTo>
                  <a:lnTo>
                    <a:pt x="3784490" y="0"/>
                  </a:lnTo>
                  <a:lnTo>
                    <a:pt x="3784490" y="4619181"/>
                  </a:lnTo>
                  <a:lnTo>
                    <a:pt x="0" y="4619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542" t="0" r="-53356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567326">
              <a:off x="1503365" y="387328"/>
              <a:ext cx="777759" cy="675491"/>
            </a:xfrm>
            <a:custGeom>
              <a:avLst/>
              <a:gdLst/>
              <a:ahLst/>
              <a:cxnLst/>
              <a:rect r="r" b="b" t="t" l="l"/>
              <a:pathLst>
                <a:path h="675491" w="777759">
                  <a:moveTo>
                    <a:pt x="0" y="0"/>
                  </a:moveTo>
                  <a:lnTo>
                    <a:pt x="777759" y="0"/>
                  </a:lnTo>
                  <a:lnTo>
                    <a:pt x="777759" y="675491"/>
                  </a:lnTo>
                  <a:lnTo>
                    <a:pt x="0" y="675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782" t="0" r="-8782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715117" y="5196785"/>
            <a:ext cx="851549" cy="739579"/>
          </a:xfrm>
          <a:custGeom>
            <a:avLst/>
            <a:gdLst/>
            <a:ahLst/>
            <a:cxnLst/>
            <a:rect r="r" b="b" t="t" l="l"/>
            <a:pathLst>
              <a:path h="739579" w="851549">
                <a:moveTo>
                  <a:pt x="0" y="0"/>
                </a:moveTo>
                <a:lnTo>
                  <a:pt x="851550" y="0"/>
                </a:lnTo>
                <a:lnTo>
                  <a:pt x="851550" y="739580"/>
                </a:lnTo>
                <a:lnTo>
                  <a:pt x="0" y="739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782" t="0" r="-8782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72813" y="3990148"/>
            <a:ext cx="1144047" cy="4085883"/>
          </a:xfrm>
          <a:custGeom>
            <a:avLst/>
            <a:gdLst/>
            <a:ahLst/>
            <a:cxnLst/>
            <a:rect r="r" b="b" t="t" l="l"/>
            <a:pathLst>
              <a:path h="4085883" w="1144047">
                <a:moveTo>
                  <a:pt x="0" y="0"/>
                </a:moveTo>
                <a:lnTo>
                  <a:pt x="1144047" y="0"/>
                </a:lnTo>
                <a:lnTo>
                  <a:pt x="1144047" y="4085883"/>
                </a:lnTo>
                <a:lnTo>
                  <a:pt x="0" y="4085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20572" y="3954952"/>
            <a:ext cx="1788068" cy="4114800"/>
          </a:xfrm>
          <a:custGeom>
            <a:avLst/>
            <a:gdLst/>
            <a:ahLst/>
            <a:cxnLst/>
            <a:rect r="r" b="b" t="t" l="l"/>
            <a:pathLst>
              <a:path h="4114800" w="1788068">
                <a:moveTo>
                  <a:pt x="0" y="0"/>
                </a:moveTo>
                <a:lnTo>
                  <a:pt x="1788067" y="0"/>
                </a:lnTo>
                <a:lnTo>
                  <a:pt x="1788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481033" y="3898827"/>
            <a:ext cx="2398282" cy="4170926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7759733" y="1028700"/>
            <a:ext cx="9499567" cy="7374039"/>
          </a:xfrm>
          <a:custGeom>
            <a:avLst/>
            <a:gdLst/>
            <a:ahLst/>
            <a:cxnLst/>
            <a:rect r="r" b="b" t="t" l="l"/>
            <a:pathLst>
              <a:path h="7374039" w="9499567">
                <a:moveTo>
                  <a:pt x="0" y="0"/>
                </a:moveTo>
                <a:lnTo>
                  <a:pt x="9499567" y="0"/>
                </a:lnTo>
                <a:lnTo>
                  <a:pt x="9499567" y="7374039"/>
                </a:lnTo>
                <a:lnTo>
                  <a:pt x="0" y="7374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16973" y="543293"/>
            <a:ext cx="12054055" cy="1556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Single Rumour Case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61922" y="6702570"/>
            <a:ext cx="1603140" cy="2555730"/>
          </a:xfrm>
          <a:custGeom>
            <a:avLst/>
            <a:gdLst/>
            <a:ahLst/>
            <a:cxnLst/>
            <a:rect r="r" b="b" t="t" l="l"/>
            <a:pathLst>
              <a:path h="2555730" w="1603140">
                <a:moveTo>
                  <a:pt x="0" y="0"/>
                </a:moveTo>
                <a:lnTo>
                  <a:pt x="1603140" y="0"/>
                </a:lnTo>
                <a:lnTo>
                  <a:pt x="1603140" y="2555730"/>
                </a:lnTo>
                <a:lnTo>
                  <a:pt x="0" y="2555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70711" y="3257026"/>
            <a:ext cx="1602167" cy="27863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000045" y="6423488"/>
            <a:ext cx="1584553" cy="2555730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14782980" y="3257026"/>
            <a:ext cx="1006527" cy="2396492"/>
          </a:xfrm>
          <a:custGeom>
            <a:avLst/>
            <a:gdLst/>
            <a:ahLst/>
            <a:cxnLst/>
            <a:rect r="r" b="b" t="t" l="l"/>
            <a:pathLst>
              <a:path h="2396492" w="1006527">
                <a:moveTo>
                  <a:pt x="0" y="0"/>
                </a:moveTo>
                <a:lnTo>
                  <a:pt x="1006527" y="0"/>
                </a:lnTo>
                <a:lnTo>
                  <a:pt x="1006527" y="2396492"/>
                </a:lnTo>
                <a:lnTo>
                  <a:pt x="0" y="2396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00629" y="2533950"/>
            <a:ext cx="887982" cy="3171363"/>
          </a:xfrm>
          <a:custGeom>
            <a:avLst/>
            <a:gdLst/>
            <a:ahLst/>
            <a:cxnLst/>
            <a:rect r="r" b="b" t="t" l="l"/>
            <a:pathLst>
              <a:path h="3171363" w="887982">
                <a:moveTo>
                  <a:pt x="0" y="0"/>
                </a:moveTo>
                <a:lnTo>
                  <a:pt x="887981" y="0"/>
                </a:lnTo>
                <a:lnTo>
                  <a:pt x="887981" y="3171362"/>
                </a:lnTo>
                <a:lnTo>
                  <a:pt x="0" y="3171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341418" y="4119631"/>
            <a:ext cx="1391257" cy="3201638"/>
          </a:xfrm>
          <a:custGeom>
            <a:avLst/>
            <a:gdLst/>
            <a:ahLst/>
            <a:cxnLst/>
            <a:rect r="r" b="b" t="t" l="l"/>
            <a:pathLst>
              <a:path h="3201638" w="1391257">
                <a:moveTo>
                  <a:pt x="0" y="0"/>
                </a:moveTo>
                <a:lnTo>
                  <a:pt x="1391257" y="0"/>
                </a:lnTo>
                <a:lnTo>
                  <a:pt x="1391257" y="3201638"/>
                </a:lnTo>
                <a:lnTo>
                  <a:pt x="0" y="320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62113" y="7420419"/>
            <a:ext cx="2710766" cy="561868"/>
          </a:xfrm>
          <a:custGeom>
            <a:avLst/>
            <a:gdLst/>
            <a:ahLst/>
            <a:cxnLst/>
            <a:rect r="r" b="b" t="t" l="l"/>
            <a:pathLst>
              <a:path h="561868" w="2710766">
                <a:moveTo>
                  <a:pt x="0" y="0"/>
                </a:moveTo>
                <a:lnTo>
                  <a:pt x="2710766" y="0"/>
                </a:lnTo>
                <a:lnTo>
                  <a:pt x="2710766" y="561868"/>
                </a:lnTo>
                <a:lnTo>
                  <a:pt x="0" y="561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582687">
            <a:off x="13303264" y="5879592"/>
            <a:ext cx="1580642" cy="327624"/>
          </a:xfrm>
          <a:custGeom>
            <a:avLst/>
            <a:gdLst/>
            <a:ahLst/>
            <a:cxnLst/>
            <a:rect r="r" b="b" t="t" l="l"/>
            <a:pathLst>
              <a:path h="327624" w="1580642">
                <a:moveTo>
                  <a:pt x="0" y="0"/>
                </a:moveTo>
                <a:lnTo>
                  <a:pt x="1580642" y="0"/>
                </a:lnTo>
                <a:lnTo>
                  <a:pt x="1580642" y="327624"/>
                </a:lnTo>
                <a:lnTo>
                  <a:pt x="0" y="327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872879" y="4369281"/>
            <a:ext cx="2710766" cy="561868"/>
          </a:xfrm>
          <a:custGeom>
            <a:avLst/>
            <a:gdLst/>
            <a:ahLst/>
            <a:cxnLst/>
            <a:rect r="r" b="b" t="t" l="l"/>
            <a:pathLst>
              <a:path h="561868" w="2710766">
                <a:moveTo>
                  <a:pt x="0" y="0"/>
                </a:moveTo>
                <a:lnTo>
                  <a:pt x="2710766" y="0"/>
                </a:lnTo>
                <a:lnTo>
                  <a:pt x="2710766" y="561868"/>
                </a:lnTo>
                <a:lnTo>
                  <a:pt x="0" y="561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470053">
            <a:off x="10970732" y="5598294"/>
            <a:ext cx="1804294" cy="373981"/>
          </a:xfrm>
          <a:custGeom>
            <a:avLst/>
            <a:gdLst/>
            <a:ahLst/>
            <a:cxnLst/>
            <a:rect r="r" b="b" t="t" l="l"/>
            <a:pathLst>
              <a:path h="373981" w="1804294">
                <a:moveTo>
                  <a:pt x="0" y="0"/>
                </a:moveTo>
                <a:lnTo>
                  <a:pt x="1804294" y="0"/>
                </a:lnTo>
                <a:lnTo>
                  <a:pt x="1804294" y="373981"/>
                </a:lnTo>
                <a:lnTo>
                  <a:pt x="0" y="373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73248">
            <a:off x="4905259" y="6421636"/>
            <a:ext cx="2710766" cy="561868"/>
          </a:xfrm>
          <a:custGeom>
            <a:avLst/>
            <a:gdLst/>
            <a:ahLst/>
            <a:cxnLst/>
            <a:rect r="r" b="b" t="t" l="l"/>
            <a:pathLst>
              <a:path h="561868" w="2710766">
                <a:moveTo>
                  <a:pt x="0" y="0"/>
                </a:moveTo>
                <a:lnTo>
                  <a:pt x="2710767" y="0"/>
                </a:lnTo>
                <a:lnTo>
                  <a:pt x="2710767" y="561868"/>
                </a:lnTo>
                <a:lnTo>
                  <a:pt x="0" y="561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966995">
            <a:off x="4501864" y="4535279"/>
            <a:ext cx="2213216" cy="458739"/>
          </a:xfrm>
          <a:custGeom>
            <a:avLst/>
            <a:gdLst/>
            <a:ahLst/>
            <a:cxnLst/>
            <a:rect r="r" b="b" t="t" l="l"/>
            <a:pathLst>
              <a:path h="458739" w="2213216">
                <a:moveTo>
                  <a:pt x="0" y="0"/>
                </a:moveTo>
                <a:lnTo>
                  <a:pt x="2213216" y="0"/>
                </a:lnTo>
                <a:lnTo>
                  <a:pt x="2213216" y="458739"/>
                </a:lnTo>
                <a:lnTo>
                  <a:pt x="0" y="458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749672">
            <a:off x="7731411" y="4555840"/>
            <a:ext cx="2369787" cy="491192"/>
          </a:xfrm>
          <a:custGeom>
            <a:avLst/>
            <a:gdLst/>
            <a:ahLst/>
            <a:cxnLst/>
            <a:rect r="r" b="b" t="t" l="l"/>
            <a:pathLst>
              <a:path h="491192" w="2369787">
                <a:moveTo>
                  <a:pt x="0" y="0"/>
                </a:moveTo>
                <a:lnTo>
                  <a:pt x="2369787" y="0"/>
                </a:lnTo>
                <a:lnTo>
                  <a:pt x="2369787" y="491192"/>
                </a:lnTo>
                <a:lnTo>
                  <a:pt x="0" y="491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476114">
            <a:off x="7660700" y="5780965"/>
            <a:ext cx="1804294" cy="373981"/>
          </a:xfrm>
          <a:custGeom>
            <a:avLst/>
            <a:gdLst/>
            <a:ahLst/>
            <a:cxnLst/>
            <a:rect r="r" b="b" t="t" l="l"/>
            <a:pathLst>
              <a:path h="373981" w="1804294">
                <a:moveTo>
                  <a:pt x="0" y="0"/>
                </a:moveTo>
                <a:lnTo>
                  <a:pt x="1804295" y="0"/>
                </a:lnTo>
                <a:lnTo>
                  <a:pt x="1804295" y="373981"/>
                </a:lnTo>
                <a:lnTo>
                  <a:pt x="0" y="373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1448818">
            <a:off x="8757066" y="4090316"/>
            <a:ext cx="1113732" cy="5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0.234</a:t>
            </a:r>
          </a:p>
        </p:txBody>
      </p:sp>
      <p:sp>
        <p:nvSpPr>
          <p:cNvPr name="TextBox 17" id="17"/>
          <p:cNvSpPr txBox="true"/>
          <p:nvPr/>
        </p:nvSpPr>
        <p:spPr>
          <a:xfrm rot="68104">
            <a:off x="12599834" y="3829475"/>
            <a:ext cx="1113732" cy="5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0.45</a:t>
            </a:r>
          </a:p>
        </p:txBody>
      </p:sp>
      <p:sp>
        <p:nvSpPr>
          <p:cNvPr name="TextBox 18" id="18"/>
          <p:cNvSpPr txBox="true"/>
          <p:nvPr/>
        </p:nvSpPr>
        <p:spPr>
          <a:xfrm rot="2445723">
            <a:off x="11760568" y="5310153"/>
            <a:ext cx="1113732" cy="5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0.98</a:t>
            </a:r>
          </a:p>
        </p:txBody>
      </p:sp>
      <p:sp>
        <p:nvSpPr>
          <p:cNvPr name="TextBox 19" id="19"/>
          <p:cNvSpPr txBox="true"/>
          <p:nvPr/>
        </p:nvSpPr>
        <p:spPr>
          <a:xfrm rot="-3047833">
            <a:off x="13117451" y="5392777"/>
            <a:ext cx="1113732" cy="5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0.76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09455" y="6875952"/>
            <a:ext cx="1113732" cy="5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0.12</a:t>
            </a:r>
          </a:p>
        </p:txBody>
      </p:sp>
      <p:sp>
        <p:nvSpPr>
          <p:cNvPr name="TextBox 21" id="21"/>
          <p:cNvSpPr txBox="true"/>
          <p:nvPr/>
        </p:nvSpPr>
        <p:spPr>
          <a:xfrm rot="790270">
            <a:off x="5689145" y="5853577"/>
            <a:ext cx="1113732" cy="5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0.88</a:t>
            </a:r>
          </a:p>
        </p:txBody>
      </p:sp>
      <p:sp>
        <p:nvSpPr>
          <p:cNvPr name="TextBox 22" id="22"/>
          <p:cNvSpPr txBox="true"/>
          <p:nvPr/>
        </p:nvSpPr>
        <p:spPr>
          <a:xfrm rot="2981668">
            <a:off x="8450996" y="5392284"/>
            <a:ext cx="1113732" cy="5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0.99</a:t>
            </a:r>
          </a:p>
        </p:txBody>
      </p:sp>
      <p:sp>
        <p:nvSpPr>
          <p:cNvPr name="TextBox 23" id="23"/>
          <p:cNvSpPr txBox="true"/>
          <p:nvPr/>
        </p:nvSpPr>
        <p:spPr>
          <a:xfrm rot="-1825504">
            <a:off x="4797610" y="4050187"/>
            <a:ext cx="1113732" cy="56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0.36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0219753" y="2978337"/>
            <a:ext cx="1476597" cy="1304775"/>
          </a:xfrm>
          <a:custGeom>
            <a:avLst/>
            <a:gdLst/>
            <a:ahLst/>
            <a:cxnLst/>
            <a:rect r="r" b="b" t="t" l="l"/>
            <a:pathLst>
              <a:path h="1304775" w="1476597">
                <a:moveTo>
                  <a:pt x="0" y="0"/>
                </a:moveTo>
                <a:lnTo>
                  <a:pt x="1476597" y="0"/>
                </a:lnTo>
                <a:lnTo>
                  <a:pt x="1476597" y="1304775"/>
                </a:lnTo>
                <a:lnTo>
                  <a:pt x="0" y="13047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116973" y="543293"/>
            <a:ext cx="12054055" cy="1556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Single Rumour Case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341418" y="2533950"/>
            <a:ext cx="12448089" cy="6724350"/>
            <a:chOff x="0" y="0"/>
            <a:chExt cx="16597453" cy="8965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894006" y="5558161"/>
              <a:ext cx="2137520" cy="3407640"/>
            </a:xfrm>
            <a:custGeom>
              <a:avLst/>
              <a:gdLst/>
              <a:ahLst/>
              <a:cxnLst/>
              <a:rect r="r" b="b" t="t" l="l"/>
              <a:pathLst>
                <a:path h="3407640" w="2137520">
                  <a:moveTo>
                    <a:pt x="0" y="0"/>
                  </a:moveTo>
                  <a:lnTo>
                    <a:pt x="2137519" y="0"/>
                  </a:lnTo>
                  <a:lnTo>
                    <a:pt x="2137519" y="3407639"/>
                  </a:lnTo>
                  <a:lnTo>
                    <a:pt x="0" y="3407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9239058" y="964101"/>
              <a:ext cx="2136223" cy="3715171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1544837" y="5186051"/>
              <a:ext cx="2112737" cy="3407640"/>
            </a:xfrm>
            <a:prstGeom prst="rect">
              <a:avLst/>
            </a:prstGeom>
          </p:spPr>
        </p:pic>
        <p:sp>
          <p:nvSpPr>
            <p:cNvPr name="Freeform 6" id="6"/>
            <p:cNvSpPr/>
            <p:nvPr/>
          </p:nvSpPr>
          <p:spPr>
            <a:xfrm flipH="false" flipV="false" rot="0">
              <a:off x="15255417" y="964101"/>
              <a:ext cx="1342036" cy="3195323"/>
            </a:xfrm>
            <a:custGeom>
              <a:avLst/>
              <a:gdLst/>
              <a:ahLst/>
              <a:cxnLst/>
              <a:rect r="r" b="b" t="t" l="l"/>
              <a:pathLst>
                <a:path h="3195323" w="1342036">
                  <a:moveTo>
                    <a:pt x="0" y="0"/>
                  </a:moveTo>
                  <a:lnTo>
                    <a:pt x="1342036" y="0"/>
                  </a:lnTo>
                  <a:lnTo>
                    <a:pt x="1342036" y="3195323"/>
                  </a:lnTo>
                  <a:lnTo>
                    <a:pt x="0" y="3195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745614" y="0"/>
              <a:ext cx="1183975" cy="4228484"/>
            </a:xfrm>
            <a:custGeom>
              <a:avLst/>
              <a:gdLst/>
              <a:ahLst/>
              <a:cxnLst/>
              <a:rect r="r" b="b" t="t" l="l"/>
              <a:pathLst>
                <a:path h="4228484" w="1183975">
                  <a:moveTo>
                    <a:pt x="0" y="0"/>
                  </a:moveTo>
                  <a:lnTo>
                    <a:pt x="1183976" y="0"/>
                  </a:lnTo>
                  <a:lnTo>
                    <a:pt x="1183976" y="4228484"/>
                  </a:lnTo>
                  <a:lnTo>
                    <a:pt x="0" y="4228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114242"/>
              <a:ext cx="1855009" cy="4268850"/>
            </a:xfrm>
            <a:custGeom>
              <a:avLst/>
              <a:gdLst/>
              <a:ahLst/>
              <a:cxnLst/>
              <a:rect r="r" b="b" t="t" l="l"/>
              <a:pathLst>
                <a:path h="4268850" w="1855009">
                  <a:moveTo>
                    <a:pt x="0" y="0"/>
                  </a:moveTo>
                  <a:lnTo>
                    <a:pt x="1855009" y="0"/>
                  </a:lnTo>
                  <a:lnTo>
                    <a:pt x="1855009" y="4268850"/>
                  </a:lnTo>
                  <a:lnTo>
                    <a:pt x="0" y="4268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760927" y="6515292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4" y="0"/>
                  </a:lnTo>
                  <a:lnTo>
                    <a:pt x="3614354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2582687">
              <a:off x="13282462" y="4460856"/>
              <a:ext cx="2107522" cy="436832"/>
            </a:xfrm>
            <a:custGeom>
              <a:avLst/>
              <a:gdLst/>
              <a:ahLst/>
              <a:cxnLst/>
              <a:rect r="r" b="b" t="t" l="l"/>
              <a:pathLst>
                <a:path h="436832" w="2107522">
                  <a:moveTo>
                    <a:pt x="0" y="0"/>
                  </a:moveTo>
                  <a:lnTo>
                    <a:pt x="2107522" y="0"/>
                  </a:lnTo>
                  <a:lnTo>
                    <a:pt x="2107522" y="436832"/>
                  </a:lnTo>
                  <a:lnTo>
                    <a:pt x="0" y="436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1375281" y="2447108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5" y="0"/>
                  </a:lnTo>
                  <a:lnTo>
                    <a:pt x="3614355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2470053">
              <a:off x="10172419" y="4085793"/>
              <a:ext cx="2405726" cy="498641"/>
            </a:xfrm>
            <a:custGeom>
              <a:avLst/>
              <a:gdLst/>
              <a:ahLst/>
              <a:cxnLst/>
              <a:rect r="r" b="b" t="t" l="l"/>
              <a:pathLst>
                <a:path h="498641" w="2405726">
                  <a:moveTo>
                    <a:pt x="0" y="0"/>
                  </a:moveTo>
                  <a:lnTo>
                    <a:pt x="2405725" y="0"/>
                  </a:lnTo>
                  <a:lnTo>
                    <a:pt x="2405725" y="498641"/>
                  </a:lnTo>
                  <a:lnTo>
                    <a:pt x="0" y="49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873248">
              <a:off x="2085122" y="5183582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5" y="0"/>
                  </a:lnTo>
                  <a:lnTo>
                    <a:pt x="3614355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966995">
              <a:off x="1547262" y="2668439"/>
              <a:ext cx="2950954" cy="611652"/>
            </a:xfrm>
            <a:custGeom>
              <a:avLst/>
              <a:gdLst/>
              <a:ahLst/>
              <a:cxnLst/>
              <a:rect r="r" b="b" t="t" l="l"/>
              <a:pathLst>
                <a:path h="611652" w="2950954">
                  <a:moveTo>
                    <a:pt x="0" y="0"/>
                  </a:moveTo>
                  <a:lnTo>
                    <a:pt x="2950954" y="0"/>
                  </a:lnTo>
                  <a:lnTo>
                    <a:pt x="2950954" y="611652"/>
                  </a:lnTo>
                  <a:lnTo>
                    <a:pt x="0" y="611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1749672">
              <a:off x="5853324" y="2695853"/>
              <a:ext cx="3159716" cy="654923"/>
            </a:xfrm>
            <a:custGeom>
              <a:avLst/>
              <a:gdLst/>
              <a:ahLst/>
              <a:cxnLst/>
              <a:rect r="r" b="b" t="t" l="l"/>
              <a:pathLst>
                <a:path h="654923" w="3159716">
                  <a:moveTo>
                    <a:pt x="0" y="0"/>
                  </a:moveTo>
                  <a:lnTo>
                    <a:pt x="3159716" y="0"/>
                  </a:lnTo>
                  <a:lnTo>
                    <a:pt x="3159716" y="654923"/>
                  </a:lnTo>
                  <a:lnTo>
                    <a:pt x="0" y="654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3476114">
              <a:off x="5759043" y="4329354"/>
              <a:ext cx="2405726" cy="498641"/>
            </a:xfrm>
            <a:custGeom>
              <a:avLst/>
              <a:gdLst/>
              <a:ahLst/>
              <a:cxnLst/>
              <a:rect r="r" b="b" t="t" l="l"/>
              <a:pathLst>
                <a:path h="498641" w="2405726">
                  <a:moveTo>
                    <a:pt x="0" y="0"/>
                  </a:moveTo>
                  <a:lnTo>
                    <a:pt x="2405726" y="0"/>
                  </a:lnTo>
                  <a:lnTo>
                    <a:pt x="2405726" y="498641"/>
                  </a:lnTo>
                  <a:lnTo>
                    <a:pt x="0" y="49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1448818">
              <a:off x="7216318" y="2096407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0.234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68104">
              <a:off x="12344335" y="1749590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0.45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2445723">
              <a:off x="11218277" y="3721134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0.98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-3047833">
              <a:off x="13043323" y="3829906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0.76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8757383" y="5811562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0.12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790270">
              <a:off x="3127772" y="4448102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0.88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2981668">
              <a:off x="6804297" y="3829413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0.99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-1825504">
              <a:off x="1947217" y="2042344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0.36</a:t>
              </a:r>
            </a:p>
          </p:txBody>
        </p:sp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0041810" y="2533950"/>
            <a:ext cx="1701985" cy="1701985"/>
          </a:xfrm>
          <a:prstGeom prst="rect">
            <a:avLst/>
          </a:prstGeom>
        </p:spPr>
      </p:pic>
      <p:sp>
        <p:nvSpPr>
          <p:cNvPr name="Freeform 26" id="26"/>
          <p:cNvSpPr/>
          <p:nvPr/>
        </p:nvSpPr>
        <p:spPr>
          <a:xfrm flipH="false" flipV="false" rot="0">
            <a:off x="13668537" y="6793950"/>
            <a:ext cx="4241941" cy="3134829"/>
          </a:xfrm>
          <a:custGeom>
            <a:avLst/>
            <a:gdLst/>
            <a:ahLst/>
            <a:cxnLst/>
            <a:rect r="r" b="b" t="t" l="l"/>
            <a:pathLst>
              <a:path h="3134829" w="4241941">
                <a:moveTo>
                  <a:pt x="0" y="0"/>
                </a:moveTo>
                <a:lnTo>
                  <a:pt x="4241940" y="0"/>
                </a:lnTo>
                <a:lnTo>
                  <a:pt x="4241940" y="3134829"/>
                </a:lnTo>
                <a:lnTo>
                  <a:pt x="0" y="3134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-1439" b="-37264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116973" y="543293"/>
            <a:ext cx="12054055" cy="1556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Single Rumour Case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341418" y="2533950"/>
            <a:ext cx="12448089" cy="6724350"/>
            <a:chOff x="0" y="0"/>
            <a:chExt cx="16597453" cy="8965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894006" y="5558161"/>
              <a:ext cx="2137520" cy="3407640"/>
            </a:xfrm>
            <a:custGeom>
              <a:avLst/>
              <a:gdLst/>
              <a:ahLst/>
              <a:cxnLst/>
              <a:rect r="r" b="b" t="t" l="l"/>
              <a:pathLst>
                <a:path h="3407640" w="2137520">
                  <a:moveTo>
                    <a:pt x="0" y="0"/>
                  </a:moveTo>
                  <a:lnTo>
                    <a:pt x="2137519" y="0"/>
                  </a:lnTo>
                  <a:lnTo>
                    <a:pt x="2137519" y="3407639"/>
                  </a:lnTo>
                  <a:lnTo>
                    <a:pt x="0" y="3407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9239058" y="964101"/>
              <a:ext cx="2136223" cy="3715171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1544837" y="5186051"/>
              <a:ext cx="2112737" cy="3407640"/>
            </a:xfrm>
            <a:prstGeom prst="rect">
              <a:avLst/>
            </a:prstGeom>
          </p:spPr>
        </p:pic>
        <p:sp>
          <p:nvSpPr>
            <p:cNvPr name="Freeform 6" id="6"/>
            <p:cNvSpPr/>
            <p:nvPr/>
          </p:nvSpPr>
          <p:spPr>
            <a:xfrm flipH="false" flipV="false" rot="0">
              <a:off x="15255417" y="964101"/>
              <a:ext cx="1342036" cy="3195323"/>
            </a:xfrm>
            <a:custGeom>
              <a:avLst/>
              <a:gdLst/>
              <a:ahLst/>
              <a:cxnLst/>
              <a:rect r="r" b="b" t="t" l="l"/>
              <a:pathLst>
                <a:path h="3195323" w="1342036">
                  <a:moveTo>
                    <a:pt x="0" y="0"/>
                  </a:moveTo>
                  <a:lnTo>
                    <a:pt x="1342036" y="0"/>
                  </a:lnTo>
                  <a:lnTo>
                    <a:pt x="1342036" y="3195323"/>
                  </a:lnTo>
                  <a:lnTo>
                    <a:pt x="0" y="3195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745614" y="0"/>
              <a:ext cx="1183975" cy="4228484"/>
            </a:xfrm>
            <a:custGeom>
              <a:avLst/>
              <a:gdLst/>
              <a:ahLst/>
              <a:cxnLst/>
              <a:rect r="r" b="b" t="t" l="l"/>
              <a:pathLst>
                <a:path h="4228484" w="1183975">
                  <a:moveTo>
                    <a:pt x="0" y="0"/>
                  </a:moveTo>
                  <a:lnTo>
                    <a:pt x="1183976" y="0"/>
                  </a:lnTo>
                  <a:lnTo>
                    <a:pt x="1183976" y="4228484"/>
                  </a:lnTo>
                  <a:lnTo>
                    <a:pt x="0" y="4228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114242"/>
              <a:ext cx="1855009" cy="4268850"/>
            </a:xfrm>
            <a:custGeom>
              <a:avLst/>
              <a:gdLst/>
              <a:ahLst/>
              <a:cxnLst/>
              <a:rect r="r" b="b" t="t" l="l"/>
              <a:pathLst>
                <a:path h="4268850" w="1855009">
                  <a:moveTo>
                    <a:pt x="0" y="0"/>
                  </a:moveTo>
                  <a:lnTo>
                    <a:pt x="1855009" y="0"/>
                  </a:lnTo>
                  <a:lnTo>
                    <a:pt x="1855009" y="4268850"/>
                  </a:lnTo>
                  <a:lnTo>
                    <a:pt x="0" y="4268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760927" y="6515292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4" y="0"/>
                  </a:lnTo>
                  <a:lnTo>
                    <a:pt x="3614354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2582687">
              <a:off x="13282462" y="4460856"/>
              <a:ext cx="2107522" cy="436832"/>
            </a:xfrm>
            <a:custGeom>
              <a:avLst/>
              <a:gdLst/>
              <a:ahLst/>
              <a:cxnLst/>
              <a:rect r="r" b="b" t="t" l="l"/>
              <a:pathLst>
                <a:path h="436832" w="2107522">
                  <a:moveTo>
                    <a:pt x="0" y="0"/>
                  </a:moveTo>
                  <a:lnTo>
                    <a:pt x="2107522" y="0"/>
                  </a:lnTo>
                  <a:lnTo>
                    <a:pt x="2107522" y="436832"/>
                  </a:lnTo>
                  <a:lnTo>
                    <a:pt x="0" y="436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1375281" y="2447108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5" y="0"/>
                  </a:lnTo>
                  <a:lnTo>
                    <a:pt x="3614355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2470053">
              <a:off x="10172419" y="4085793"/>
              <a:ext cx="2405726" cy="498641"/>
            </a:xfrm>
            <a:custGeom>
              <a:avLst/>
              <a:gdLst/>
              <a:ahLst/>
              <a:cxnLst/>
              <a:rect r="r" b="b" t="t" l="l"/>
              <a:pathLst>
                <a:path h="498641" w="2405726">
                  <a:moveTo>
                    <a:pt x="0" y="0"/>
                  </a:moveTo>
                  <a:lnTo>
                    <a:pt x="2405725" y="0"/>
                  </a:lnTo>
                  <a:lnTo>
                    <a:pt x="2405725" y="498641"/>
                  </a:lnTo>
                  <a:lnTo>
                    <a:pt x="0" y="49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873248">
              <a:off x="2085122" y="5183582"/>
              <a:ext cx="3614355" cy="749157"/>
            </a:xfrm>
            <a:custGeom>
              <a:avLst/>
              <a:gdLst/>
              <a:ahLst/>
              <a:cxnLst/>
              <a:rect r="r" b="b" t="t" l="l"/>
              <a:pathLst>
                <a:path h="749157" w="3614355">
                  <a:moveTo>
                    <a:pt x="0" y="0"/>
                  </a:moveTo>
                  <a:lnTo>
                    <a:pt x="3614355" y="0"/>
                  </a:lnTo>
                  <a:lnTo>
                    <a:pt x="3614355" y="749157"/>
                  </a:lnTo>
                  <a:lnTo>
                    <a:pt x="0" y="749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966995">
              <a:off x="1547262" y="2668439"/>
              <a:ext cx="2950954" cy="611652"/>
            </a:xfrm>
            <a:custGeom>
              <a:avLst/>
              <a:gdLst/>
              <a:ahLst/>
              <a:cxnLst/>
              <a:rect r="r" b="b" t="t" l="l"/>
              <a:pathLst>
                <a:path h="611652" w="2950954">
                  <a:moveTo>
                    <a:pt x="0" y="0"/>
                  </a:moveTo>
                  <a:lnTo>
                    <a:pt x="2950954" y="0"/>
                  </a:lnTo>
                  <a:lnTo>
                    <a:pt x="2950954" y="611652"/>
                  </a:lnTo>
                  <a:lnTo>
                    <a:pt x="0" y="611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1749672">
              <a:off x="5853324" y="2695853"/>
              <a:ext cx="3159716" cy="654923"/>
            </a:xfrm>
            <a:custGeom>
              <a:avLst/>
              <a:gdLst/>
              <a:ahLst/>
              <a:cxnLst/>
              <a:rect r="r" b="b" t="t" l="l"/>
              <a:pathLst>
                <a:path h="654923" w="3159716">
                  <a:moveTo>
                    <a:pt x="0" y="0"/>
                  </a:moveTo>
                  <a:lnTo>
                    <a:pt x="3159716" y="0"/>
                  </a:lnTo>
                  <a:lnTo>
                    <a:pt x="3159716" y="654923"/>
                  </a:lnTo>
                  <a:lnTo>
                    <a:pt x="0" y="654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3476114">
              <a:off x="5759043" y="4329354"/>
              <a:ext cx="2405726" cy="498641"/>
            </a:xfrm>
            <a:custGeom>
              <a:avLst/>
              <a:gdLst/>
              <a:ahLst/>
              <a:cxnLst/>
              <a:rect r="r" b="b" t="t" l="l"/>
              <a:pathLst>
                <a:path h="498641" w="2405726">
                  <a:moveTo>
                    <a:pt x="0" y="0"/>
                  </a:moveTo>
                  <a:lnTo>
                    <a:pt x="2405726" y="0"/>
                  </a:lnTo>
                  <a:lnTo>
                    <a:pt x="2405726" y="498641"/>
                  </a:lnTo>
                  <a:lnTo>
                    <a:pt x="0" y="498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1448818">
              <a:off x="7216318" y="2096407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0.234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68104">
              <a:off x="12344335" y="1749590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0.45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2445723">
              <a:off x="11218277" y="3721134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0.98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-3047833">
              <a:off x="13043323" y="3829906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0.76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8757383" y="5811562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0.12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790270">
              <a:off x="3127772" y="4448102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0.88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2981668">
              <a:off x="6804297" y="3829413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0.99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-1825504">
              <a:off x="1947217" y="2042344"/>
              <a:ext cx="1484977" cy="72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3"/>
                </a:lnSpc>
                <a:spcBef>
                  <a:spcPct val="0"/>
                </a:spcBef>
              </a:pPr>
              <a:r>
                <a:rPr lang="en-US" sz="3287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0.36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3116973" y="543293"/>
            <a:ext cx="12054055" cy="1556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Single Rumour Case</a:t>
            </a:r>
          </a:p>
        </p:txBody>
      </p:sp>
      <p:pic>
        <p:nvPicPr>
          <p:cNvPr name="Picture 26" id="26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2167977" y="5634272"/>
            <a:ext cx="1701985" cy="17019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612938" y="1320319"/>
            <a:ext cx="7646362" cy="7646362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451117" y="2809297"/>
            <a:ext cx="6590524" cy="5251644"/>
          </a:xfrm>
          <a:custGeom>
            <a:avLst/>
            <a:gdLst/>
            <a:ahLst/>
            <a:cxnLst/>
            <a:rect r="r" b="b" t="t" l="l"/>
            <a:pathLst>
              <a:path h="5251644" w="6590524">
                <a:moveTo>
                  <a:pt x="0" y="0"/>
                </a:moveTo>
                <a:lnTo>
                  <a:pt x="6590524" y="0"/>
                </a:lnTo>
                <a:lnTo>
                  <a:pt x="6590524" y="5251644"/>
                </a:lnTo>
                <a:lnTo>
                  <a:pt x="0" y="5251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26288" y="302587"/>
            <a:ext cx="9435424" cy="1309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b="true" sz="7700" i="true">
                <a:solidFill>
                  <a:srgbClr val="545454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k</a:t>
            </a:r>
            <a:r>
              <a:rPr lang="en-US" sz="7700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-Regular Network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765953" y="7994266"/>
            <a:ext cx="3960852" cy="1145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Average degree=12</a:t>
            </a:r>
          </a:p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Nodes=1024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612938" y="8113087"/>
            <a:ext cx="7646362" cy="1145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Average degree=6</a:t>
            </a:r>
          </a:p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Nodes=32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056299" y="1028700"/>
            <a:ext cx="7645988" cy="7645988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6492212" y="5535040"/>
            <a:ext cx="4746133" cy="3723260"/>
          </a:xfrm>
          <a:custGeom>
            <a:avLst/>
            <a:gdLst/>
            <a:ahLst/>
            <a:cxnLst/>
            <a:rect r="r" b="b" t="t" l="l"/>
            <a:pathLst>
              <a:path h="3723260" w="4746133">
                <a:moveTo>
                  <a:pt x="0" y="0"/>
                </a:moveTo>
                <a:lnTo>
                  <a:pt x="4746133" y="0"/>
                </a:lnTo>
                <a:lnTo>
                  <a:pt x="4746133" y="3723260"/>
                </a:lnTo>
                <a:lnTo>
                  <a:pt x="0" y="3723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1190" y="2415080"/>
            <a:ext cx="4822709" cy="3783332"/>
          </a:xfrm>
          <a:custGeom>
            <a:avLst/>
            <a:gdLst/>
            <a:ahLst/>
            <a:cxnLst/>
            <a:rect r="r" b="b" t="t" l="l"/>
            <a:pathLst>
              <a:path h="3783332" w="4822709">
                <a:moveTo>
                  <a:pt x="0" y="0"/>
                </a:moveTo>
                <a:lnTo>
                  <a:pt x="4822710" y="0"/>
                </a:lnTo>
                <a:lnTo>
                  <a:pt x="4822710" y="3783332"/>
                </a:lnTo>
                <a:lnTo>
                  <a:pt x="0" y="3783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815341" y="302213"/>
            <a:ext cx="10657318" cy="1310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6"/>
              </a:lnSpc>
            </a:pPr>
            <a:r>
              <a:rPr lang="en-US" sz="7697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Small World Network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613312" y="1612312"/>
            <a:ext cx="7645988" cy="7645988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94740" y="2612825"/>
            <a:ext cx="6972459" cy="5644962"/>
          </a:xfrm>
          <a:custGeom>
            <a:avLst/>
            <a:gdLst/>
            <a:ahLst/>
            <a:cxnLst/>
            <a:rect r="r" b="b" t="t" l="l"/>
            <a:pathLst>
              <a:path h="5644962" w="6972459">
                <a:moveTo>
                  <a:pt x="0" y="0"/>
                </a:moveTo>
                <a:lnTo>
                  <a:pt x="6972458" y="0"/>
                </a:lnTo>
                <a:lnTo>
                  <a:pt x="6972458" y="5644962"/>
                </a:lnTo>
                <a:lnTo>
                  <a:pt x="0" y="5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862270" y="302213"/>
            <a:ext cx="10563460" cy="1310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6"/>
              </a:lnSpc>
            </a:pPr>
            <a:r>
              <a:rPr lang="en-US" sz="7697" b="true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Erdös-Rényi Network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DAGaF5U9Uuo</dc:identifier>
  <dcterms:modified xsi:type="dcterms:W3CDTF">2011-08-01T06:04:30Z</dcterms:modified>
  <cp:revision>1</cp:revision>
  <dc:title>SGN Project</dc:title>
</cp:coreProperties>
</file>