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06" r:id="rId3"/>
    <p:sldId id="290" r:id="rId4"/>
    <p:sldId id="272" r:id="rId5"/>
    <p:sldId id="285" r:id="rId6"/>
    <p:sldId id="258" r:id="rId7"/>
    <p:sldId id="260" r:id="rId8"/>
    <p:sldId id="264" r:id="rId9"/>
    <p:sldId id="265" r:id="rId10"/>
    <p:sldId id="266" r:id="rId11"/>
    <p:sldId id="273" r:id="rId12"/>
    <p:sldId id="271" r:id="rId13"/>
    <p:sldId id="274" r:id="rId14"/>
    <p:sldId id="315" r:id="rId15"/>
    <p:sldId id="283" r:id="rId16"/>
    <p:sldId id="288" r:id="rId17"/>
    <p:sldId id="262" r:id="rId18"/>
    <p:sldId id="294" r:id="rId19"/>
    <p:sldId id="284" r:id="rId20"/>
    <p:sldId id="317" r:id="rId21"/>
    <p:sldId id="302" r:id="rId22"/>
    <p:sldId id="257" r:id="rId23"/>
    <p:sldId id="311" r:id="rId24"/>
    <p:sldId id="293" r:id="rId25"/>
    <p:sldId id="320" r:id="rId26"/>
    <p:sldId id="325" r:id="rId27"/>
    <p:sldId id="281" r:id="rId28"/>
    <p:sldId id="299" r:id="rId29"/>
    <p:sldId id="280" r:id="rId30"/>
    <p:sldId id="321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8B4"/>
    <a:srgbClr val="229A75"/>
    <a:srgbClr val="E72D67"/>
    <a:srgbClr val="A53598"/>
    <a:srgbClr val="E296E4"/>
    <a:srgbClr val="2FD19F"/>
    <a:srgbClr val="CB5DBE"/>
    <a:srgbClr val="F187A8"/>
    <a:srgbClr val="FFFFFF"/>
    <a:srgbClr val="F9F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AB462-ED18-43EA-B23A-3468DBC67CAA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855E-0892-4858-A6B5-53B535AE55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324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5855E-0892-4858-A6B5-53B535AE559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08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4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80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0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7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8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39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6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8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040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48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29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BD68-B600-453E-AB08-48140B6170A4}" type="datetimeFigureOut">
              <a:rPr lang="en-IN" smtClean="0"/>
              <a:t>17-06-2026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AD56-F279-4EED-8E2B-799EA987D9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1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00.png"/><Relationship Id="rId7" Type="http://schemas.openxmlformats.org/officeDocument/2006/relationships/image" Target="../media/image280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10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58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67.png"/><Relationship Id="rId18" Type="http://schemas.openxmlformats.org/officeDocument/2006/relationships/image" Target="../media/image75.png"/><Relationship Id="rId26" Type="http://schemas.openxmlformats.org/officeDocument/2006/relationships/image" Target="../media/image107.png"/><Relationship Id="rId3" Type="http://schemas.openxmlformats.org/officeDocument/2006/relationships/image" Target="../media/image85.png"/><Relationship Id="rId21" Type="http://schemas.openxmlformats.org/officeDocument/2006/relationships/image" Target="../media/image78.png"/><Relationship Id="rId7" Type="http://schemas.openxmlformats.org/officeDocument/2006/relationships/image" Target="../media/image66.png"/><Relationship Id="rId12" Type="http://schemas.openxmlformats.org/officeDocument/2006/relationships/image" Target="../media/image93.png"/><Relationship Id="rId17" Type="http://schemas.openxmlformats.org/officeDocument/2006/relationships/image" Target="../media/image74.png"/><Relationship Id="rId25" Type="http://schemas.openxmlformats.org/officeDocument/2006/relationships/image" Target="../media/image86.png"/><Relationship Id="rId2" Type="http://schemas.openxmlformats.org/officeDocument/2006/relationships/image" Target="../media/image84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92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2.png"/><Relationship Id="rId23" Type="http://schemas.openxmlformats.org/officeDocument/2006/relationships/image" Target="../media/image82.png"/><Relationship Id="rId10" Type="http://schemas.openxmlformats.org/officeDocument/2006/relationships/image" Target="../media/image91.png"/><Relationship Id="rId19" Type="http://schemas.openxmlformats.org/officeDocument/2006/relationships/image" Target="../media/image76.png"/><Relationship Id="rId4" Type="http://schemas.openxmlformats.org/officeDocument/2006/relationships/image" Target="../media/image63.png"/><Relationship Id="rId9" Type="http://schemas.openxmlformats.org/officeDocument/2006/relationships/image" Target="../media/image90.png"/><Relationship Id="rId14" Type="http://schemas.openxmlformats.org/officeDocument/2006/relationships/image" Target="../media/image70.png"/><Relationship Id="rId22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88.png"/><Relationship Id="rId7" Type="http://schemas.openxmlformats.org/officeDocument/2006/relationships/image" Target="../media/image113.png"/><Relationship Id="rId12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95.png"/><Relationship Id="rId10" Type="http://schemas.openxmlformats.org/officeDocument/2006/relationships/image" Target="../media/image94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1.png"/><Relationship Id="rId5" Type="http://schemas.openxmlformats.org/officeDocument/2006/relationships/image" Target="../media/image820.png"/><Relationship Id="rId4" Type="http://schemas.openxmlformats.org/officeDocument/2006/relationships/image" Target="../media/image7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370.png"/><Relationship Id="rId7" Type="http://schemas.openxmlformats.org/officeDocument/2006/relationships/image" Target="../media/image140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0.png"/><Relationship Id="rId11" Type="http://schemas.openxmlformats.org/officeDocument/2006/relationships/image" Target="../media/image155.png"/><Relationship Id="rId5" Type="http://schemas.openxmlformats.org/officeDocument/2006/relationships/image" Target="../media/image1380.png"/><Relationship Id="rId10" Type="http://schemas.openxmlformats.org/officeDocument/2006/relationships/image" Target="../media/image154.png"/><Relationship Id="rId4" Type="http://schemas.openxmlformats.org/officeDocument/2006/relationships/image" Target="../media/image129.png"/><Relationship Id="rId9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9.pn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0.png"/><Relationship Id="rId3" Type="http://schemas.openxmlformats.org/officeDocument/2006/relationships/image" Target="../media/image980.png"/><Relationship Id="rId7" Type="http://schemas.openxmlformats.org/officeDocument/2006/relationships/image" Target="../media/image1020.png"/><Relationship Id="rId12" Type="http://schemas.openxmlformats.org/officeDocument/2006/relationships/image" Target="../media/image830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08.png"/><Relationship Id="rId5" Type="http://schemas.openxmlformats.org/officeDocument/2006/relationships/image" Target="../media/image1000.png"/><Relationship Id="rId15" Type="http://schemas.openxmlformats.org/officeDocument/2006/relationships/image" Target="../media/image105.jpeg"/><Relationship Id="rId10" Type="http://schemas.openxmlformats.org/officeDocument/2006/relationships/image" Target="../media/image106.png"/><Relationship Id="rId4" Type="http://schemas.openxmlformats.org/officeDocument/2006/relationships/image" Target="../media/image990.png"/><Relationship Id="rId9" Type="http://schemas.openxmlformats.org/officeDocument/2006/relationships/image" Target="../media/image771.png"/><Relationship Id="rId14" Type="http://schemas.openxmlformats.org/officeDocument/2006/relationships/image" Target="../media/image8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5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17.png"/><Relationship Id="rId7" Type="http://schemas.openxmlformats.org/officeDocument/2006/relationships/image" Target="../media/image157.png"/><Relationship Id="rId12" Type="http://schemas.openxmlformats.org/officeDocument/2006/relationships/image" Target="../media/image18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58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7" Type="http://schemas.openxmlformats.org/officeDocument/2006/relationships/image" Target="../media/image17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3D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930C81-92C3-E607-CE58-8B748BB5A1F5}"/>
              </a:ext>
            </a:extLst>
          </p:cNvPr>
          <p:cNvSpPr/>
          <p:nvPr/>
        </p:nvSpPr>
        <p:spPr>
          <a:xfrm>
            <a:off x="403413" y="986117"/>
            <a:ext cx="8310283" cy="536089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4192C-05A8-3EF4-19B6-5094456A15A2}"/>
              </a:ext>
            </a:extLst>
          </p:cNvPr>
          <p:cNvSpPr/>
          <p:nvPr/>
        </p:nvSpPr>
        <p:spPr>
          <a:xfrm>
            <a:off x="1019410" y="418463"/>
            <a:ext cx="7186728" cy="154837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205DD-3DB2-B2FC-760E-3F796FB64224}"/>
              </a:ext>
            </a:extLst>
          </p:cNvPr>
          <p:cNvSpPr txBox="1"/>
          <p:nvPr/>
        </p:nvSpPr>
        <p:spPr>
          <a:xfrm>
            <a:off x="2556931" y="1782886"/>
            <a:ext cx="414065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Behaviour, Ecology and Emergence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7CBD4-5439-D85B-E684-C9EA2A6554EA}"/>
              </a:ext>
            </a:extLst>
          </p:cNvPr>
          <p:cNvSpPr txBox="1"/>
          <p:nvPr/>
        </p:nvSpPr>
        <p:spPr>
          <a:xfrm>
            <a:off x="1166147" y="272379"/>
            <a:ext cx="7042313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9600" spc="6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NETWORKS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FD4D1-559E-3729-A9AE-622382AE6F36}"/>
              </a:ext>
            </a:extLst>
          </p:cNvPr>
          <p:cNvGrpSpPr/>
          <p:nvPr/>
        </p:nvGrpSpPr>
        <p:grpSpPr>
          <a:xfrm rot="10800000">
            <a:off x="1061789" y="2802998"/>
            <a:ext cx="7101969" cy="2617579"/>
            <a:chOff x="1116594" y="1317167"/>
            <a:chExt cx="7101969" cy="2617579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67AC3A4-157F-BFA9-5843-89767E97AB7B}"/>
                </a:ext>
              </a:extLst>
            </p:cNvPr>
            <p:cNvSpPr/>
            <p:nvPr/>
          </p:nvSpPr>
          <p:spPr>
            <a:xfrm>
              <a:off x="3792071" y="2265045"/>
              <a:ext cx="1972235" cy="289896"/>
            </a:xfrm>
            <a:custGeom>
              <a:avLst/>
              <a:gdLst>
                <a:gd name="csX0" fmla="*/ 0 w 1972235"/>
                <a:gd name="csY0" fmla="*/ 164390 h 289896"/>
                <a:gd name="csX1" fmla="*/ 959223 w 1972235"/>
                <a:gd name="csY1" fmla="*/ 3026 h 289896"/>
                <a:gd name="csX2" fmla="*/ 1972235 w 1972235"/>
                <a:gd name="csY2" fmla="*/ 289896 h 2898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2235" h="289896">
                  <a:moveTo>
                    <a:pt x="0" y="164390"/>
                  </a:moveTo>
                  <a:cubicBezTo>
                    <a:pt x="315258" y="73249"/>
                    <a:pt x="630517" y="-17892"/>
                    <a:pt x="959223" y="3026"/>
                  </a:cubicBezTo>
                  <a:cubicBezTo>
                    <a:pt x="1287929" y="23944"/>
                    <a:pt x="1630082" y="156920"/>
                    <a:pt x="1972235" y="289896"/>
                  </a:cubicBezTo>
                </a:path>
              </a:pathLst>
            </a:custGeom>
            <a:noFill/>
            <a:ln w="57150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7C4F9C-A199-5294-1FEB-52AD828B132E}"/>
                </a:ext>
              </a:extLst>
            </p:cNvPr>
            <p:cNvGrpSpPr/>
            <p:nvPr/>
          </p:nvGrpSpPr>
          <p:grpSpPr>
            <a:xfrm>
              <a:off x="1116594" y="1317167"/>
              <a:ext cx="3008908" cy="2617579"/>
              <a:chOff x="874547" y="1317167"/>
              <a:chExt cx="3008908" cy="2617579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9929E8B-BE39-B332-1117-3381BE8A2302}"/>
                  </a:ext>
                </a:extLst>
              </p:cNvPr>
              <p:cNvSpPr/>
              <p:nvPr/>
            </p:nvSpPr>
            <p:spPr>
              <a:xfrm rot="3001450">
                <a:off x="2130280" y="1760920"/>
                <a:ext cx="1541929" cy="654423"/>
              </a:xfrm>
              <a:custGeom>
                <a:avLst/>
                <a:gdLst>
                  <a:gd name="csX0" fmla="*/ 0 w 1541929"/>
                  <a:gd name="csY0" fmla="*/ 654423 h 654423"/>
                  <a:gd name="csX1" fmla="*/ 717176 w 1541929"/>
                  <a:gd name="csY1" fmla="*/ 125506 h 654423"/>
                  <a:gd name="csX2" fmla="*/ 1541929 w 1541929"/>
                  <a:gd name="csY2" fmla="*/ 0 h 6544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41929" h="654423">
                    <a:moveTo>
                      <a:pt x="0" y="654423"/>
                    </a:moveTo>
                    <a:cubicBezTo>
                      <a:pt x="230094" y="444499"/>
                      <a:pt x="460188" y="234576"/>
                      <a:pt x="717176" y="125506"/>
                    </a:cubicBezTo>
                    <a:cubicBezTo>
                      <a:pt x="974164" y="16435"/>
                      <a:pt x="1258046" y="8217"/>
                      <a:pt x="1541929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60CB5C9-649B-89E1-F819-3BB3252B6E35}"/>
                  </a:ext>
                </a:extLst>
              </p:cNvPr>
              <p:cNvSpPr/>
              <p:nvPr/>
            </p:nvSpPr>
            <p:spPr>
              <a:xfrm rot="3001450">
                <a:off x="1749948" y="1694739"/>
                <a:ext cx="484094" cy="731492"/>
              </a:xfrm>
              <a:custGeom>
                <a:avLst/>
                <a:gdLst>
                  <a:gd name="csX0" fmla="*/ 0 w 484094"/>
                  <a:gd name="csY0" fmla="*/ 0 h 731492"/>
                  <a:gd name="csX1" fmla="*/ 116541 w 484094"/>
                  <a:gd name="csY1" fmla="*/ 681318 h 731492"/>
                  <a:gd name="csX2" fmla="*/ 484094 w 484094"/>
                  <a:gd name="csY2" fmla="*/ 627530 h 731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84094" h="731492">
                    <a:moveTo>
                      <a:pt x="0" y="0"/>
                    </a:moveTo>
                    <a:cubicBezTo>
                      <a:pt x="17929" y="288365"/>
                      <a:pt x="35859" y="576730"/>
                      <a:pt x="116541" y="681318"/>
                    </a:cubicBezTo>
                    <a:cubicBezTo>
                      <a:pt x="197223" y="785906"/>
                      <a:pt x="340658" y="706718"/>
                      <a:pt x="484094" y="62753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A67BCFF-6CFB-1007-08B5-AA5AFC4BBE22}"/>
                  </a:ext>
                </a:extLst>
              </p:cNvPr>
              <p:cNvSpPr/>
              <p:nvPr/>
            </p:nvSpPr>
            <p:spPr>
              <a:xfrm rot="3001450">
                <a:off x="1711269" y="2705726"/>
                <a:ext cx="1102659" cy="335100"/>
              </a:xfrm>
              <a:custGeom>
                <a:avLst/>
                <a:gdLst>
                  <a:gd name="csX0" fmla="*/ 0 w 1102659"/>
                  <a:gd name="csY0" fmla="*/ 143435 h 335100"/>
                  <a:gd name="csX1" fmla="*/ 618565 w 1102659"/>
                  <a:gd name="csY1" fmla="*/ 331694 h 335100"/>
                  <a:gd name="csX2" fmla="*/ 1102659 w 1102659"/>
                  <a:gd name="csY2" fmla="*/ 0 h 33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659" h="335100">
                    <a:moveTo>
                      <a:pt x="0" y="143435"/>
                    </a:moveTo>
                    <a:cubicBezTo>
                      <a:pt x="217394" y="249517"/>
                      <a:pt x="434789" y="355600"/>
                      <a:pt x="618565" y="331694"/>
                    </a:cubicBezTo>
                    <a:cubicBezTo>
                      <a:pt x="802341" y="307788"/>
                      <a:pt x="952500" y="153894"/>
                      <a:pt x="1102659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CEAE073-E7D9-EA74-63FE-633C55CD7C06}"/>
                  </a:ext>
                </a:extLst>
              </p:cNvPr>
              <p:cNvSpPr/>
              <p:nvPr/>
            </p:nvSpPr>
            <p:spPr>
              <a:xfrm rot="3001450">
                <a:off x="1683711" y="2232685"/>
                <a:ext cx="1586753" cy="457200"/>
              </a:xfrm>
              <a:custGeom>
                <a:avLst/>
                <a:gdLst>
                  <a:gd name="csX0" fmla="*/ 0 w 1586753"/>
                  <a:gd name="csY0" fmla="*/ 0 h 457200"/>
                  <a:gd name="csX1" fmla="*/ 824753 w 1586753"/>
                  <a:gd name="csY1" fmla="*/ 143435 h 457200"/>
                  <a:gd name="csX2" fmla="*/ 1586753 w 1586753"/>
                  <a:gd name="csY2" fmla="*/ 457200 h 457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86753" h="457200">
                    <a:moveTo>
                      <a:pt x="0" y="0"/>
                    </a:moveTo>
                    <a:cubicBezTo>
                      <a:pt x="280147" y="33617"/>
                      <a:pt x="560294" y="67235"/>
                      <a:pt x="824753" y="143435"/>
                    </a:cubicBezTo>
                    <a:cubicBezTo>
                      <a:pt x="1089212" y="219635"/>
                      <a:pt x="1337982" y="338417"/>
                      <a:pt x="1586753" y="45720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2C860D3-6A65-688C-B70B-DFA7BC7451E0}"/>
                  </a:ext>
                </a:extLst>
              </p:cNvPr>
              <p:cNvSpPr/>
              <p:nvPr/>
            </p:nvSpPr>
            <p:spPr>
              <a:xfrm rot="3001450">
                <a:off x="2237758" y="1844526"/>
                <a:ext cx="1048871" cy="1246094"/>
              </a:xfrm>
              <a:custGeom>
                <a:avLst/>
                <a:gdLst>
                  <a:gd name="csX0" fmla="*/ 0 w 1048871"/>
                  <a:gd name="csY0" fmla="*/ 1246094 h 1246094"/>
                  <a:gd name="csX1" fmla="*/ 806824 w 1048871"/>
                  <a:gd name="csY1" fmla="*/ 645459 h 1246094"/>
                  <a:gd name="csX2" fmla="*/ 1048871 w 1048871"/>
                  <a:gd name="csY2" fmla="*/ 0 h 1246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871" h="1246094">
                    <a:moveTo>
                      <a:pt x="0" y="1246094"/>
                    </a:moveTo>
                    <a:cubicBezTo>
                      <a:pt x="316006" y="1049617"/>
                      <a:pt x="632012" y="853141"/>
                      <a:pt x="806824" y="645459"/>
                    </a:cubicBezTo>
                    <a:cubicBezTo>
                      <a:pt x="981636" y="437777"/>
                      <a:pt x="1015253" y="218888"/>
                      <a:pt x="1048871" y="0"/>
                    </a:cubicBezTo>
                  </a:path>
                </a:pathLst>
              </a:custGeom>
              <a:noFill/>
              <a:ln w="127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42BE80-3549-D908-C3A4-684037AB76FE}"/>
                  </a:ext>
                </a:extLst>
              </p:cNvPr>
              <p:cNvSpPr/>
              <p:nvPr/>
            </p:nvSpPr>
            <p:spPr>
              <a:xfrm rot="3001450">
                <a:off x="1393468" y="2848478"/>
                <a:ext cx="1389530" cy="772344"/>
              </a:xfrm>
              <a:custGeom>
                <a:avLst/>
                <a:gdLst>
                  <a:gd name="csX0" fmla="*/ 0 w 1389530"/>
                  <a:gd name="csY0" fmla="*/ 0 h 772344"/>
                  <a:gd name="csX1" fmla="*/ 546847 w 1389530"/>
                  <a:gd name="csY1" fmla="*/ 753035 h 772344"/>
                  <a:gd name="csX2" fmla="*/ 1389530 w 1389530"/>
                  <a:gd name="csY2" fmla="*/ 475129 h 7723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9530" h="772344">
                    <a:moveTo>
                      <a:pt x="0" y="0"/>
                    </a:moveTo>
                    <a:cubicBezTo>
                      <a:pt x="157629" y="336923"/>
                      <a:pt x="315259" y="673847"/>
                      <a:pt x="546847" y="753035"/>
                    </a:cubicBezTo>
                    <a:cubicBezTo>
                      <a:pt x="778435" y="832223"/>
                      <a:pt x="1083982" y="653676"/>
                      <a:pt x="1389530" y="475129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2753483-40F5-3E3C-4C20-A858A6CECD5A}"/>
                  </a:ext>
                </a:extLst>
              </p:cNvPr>
              <p:cNvSpPr/>
              <p:nvPr/>
            </p:nvSpPr>
            <p:spPr>
              <a:xfrm rot="3001450">
                <a:off x="2283074" y="1828026"/>
                <a:ext cx="1219200" cy="932329"/>
              </a:xfrm>
              <a:custGeom>
                <a:avLst/>
                <a:gdLst>
                  <a:gd name="csX0" fmla="*/ 1219200 w 1219200"/>
                  <a:gd name="csY0" fmla="*/ 0 h 932329"/>
                  <a:gd name="csX1" fmla="*/ 466165 w 1219200"/>
                  <a:gd name="csY1" fmla="*/ 349623 h 932329"/>
                  <a:gd name="csX2" fmla="*/ 0 w 1219200"/>
                  <a:gd name="csY2" fmla="*/ 932329 h 9323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9200" h="932329">
                    <a:moveTo>
                      <a:pt x="1219200" y="0"/>
                    </a:moveTo>
                    <a:cubicBezTo>
                      <a:pt x="944282" y="97117"/>
                      <a:pt x="669365" y="194235"/>
                      <a:pt x="466165" y="349623"/>
                    </a:cubicBezTo>
                    <a:cubicBezTo>
                      <a:pt x="262965" y="505011"/>
                      <a:pt x="131482" y="718670"/>
                      <a:pt x="0" y="932329"/>
                    </a:cubicBezTo>
                  </a:path>
                </a:pathLst>
              </a:custGeom>
              <a:noFill/>
              <a:ln w="127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226FED5-2A70-DE5E-8F4A-436CABEF9B9D}"/>
                  </a:ext>
                </a:extLst>
              </p:cNvPr>
              <p:cNvSpPr/>
              <p:nvPr/>
            </p:nvSpPr>
            <p:spPr>
              <a:xfrm rot="3001450">
                <a:off x="1222504" y="1709842"/>
                <a:ext cx="681317" cy="941294"/>
              </a:xfrm>
              <a:custGeom>
                <a:avLst/>
                <a:gdLst>
                  <a:gd name="csX0" fmla="*/ 681317 w 681317"/>
                  <a:gd name="csY0" fmla="*/ 0 h 941294"/>
                  <a:gd name="csX1" fmla="*/ 161364 w 681317"/>
                  <a:gd name="csY1" fmla="*/ 403412 h 941294"/>
                  <a:gd name="csX2" fmla="*/ 0 w 681317"/>
                  <a:gd name="csY2" fmla="*/ 941294 h 941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1317" h="941294">
                    <a:moveTo>
                      <a:pt x="681317" y="0"/>
                    </a:moveTo>
                    <a:cubicBezTo>
                      <a:pt x="478117" y="123265"/>
                      <a:pt x="274917" y="246530"/>
                      <a:pt x="161364" y="403412"/>
                    </a:cubicBezTo>
                    <a:cubicBezTo>
                      <a:pt x="47811" y="560294"/>
                      <a:pt x="23905" y="750794"/>
                      <a:pt x="0" y="941294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630C6AC-AA70-3896-07D3-A2C87DF5F907}"/>
                  </a:ext>
                </a:extLst>
              </p:cNvPr>
              <p:cNvSpPr/>
              <p:nvPr/>
            </p:nvSpPr>
            <p:spPr>
              <a:xfrm rot="3001450">
                <a:off x="702863" y="2622564"/>
                <a:ext cx="1515035" cy="399550"/>
              </a:xfrm>
              <a:custGeom>
                <a:avLst/>
                <a:gdLst>
                  <a:gd name="csX0" fmla="*/ 0 w 1515035"/>
                  <a:gd name="csY0" fmla="*/ 188259 h 399550"/>
                  <a:gd name="csX1" fmla="*/ 600635 w 1515035"/>
                  <a:gd name="csY1" fmla="*/ 394447 h 399550"/>
                  <a:gd name="csX2" fmla="*/ 1515035 w 1515035"/>
                  <a:gd name="csY2" fmla="*/ 0 h 399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15035" h="399550">
                    <a:moveTo>
                      <a:pt x="0" y="188259"/>
                    </a:moveTo>
                    <a:cubicBezTo>
                      <a:pt x="174064" y="307041"/>
                      <a:pt x="348129" y="425824"/>
                      <a:pt x="600635" y="394447"/>
                    </a:cubicBezTo>
                    <a:cubicBezTo>
                      <a:pt x="853141" y="363070"/>
                      <a:pt x="1184088" y="181535"/>
                      <a:pt x="1515035" y="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26D1028-6D59-D203-BBE4-682B37A3AF72}"/>
                  </a:ext>
                </a:extLst>
              </p:cNvPr>
              <p:cNvSpPr/>
              <p:nvPr/>
            </p:nvSpPr>
            <p:spPr>
              <a:xfrm rot="3001450">
                <a:off x="1678220" y="2332959"/>
                <a:ext cx="851647" cy="753035"/>
              </a:xfrm>
              <a:custGeom>
                <a:avLst/>
                <a:gdLst>
                  <a:gd name="csX0" fmla="*/ 0 w 851647"/>
                  <a:gd name="csY0" fmla="*/ 0 h 753035"/>
                  <a:gd name="csX1" fmla="*/ 690283 w 851647"/>
                  <a:gd name="csY1" fmla="*/ 349623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851647 w 851647"/>
                  <a:gd name="csY1" fmla="*/ 753035 h 753035"/>
                  <a:gd name="csX0" fmla="*/ 0 w 851647"/>
                  <a:gd name="csY0" fmla="*/ 0 h 753035"/>
                  <a:gd name="csX1" fmla="*/ 851647 w 851647"/>
                  <a:gd name="csY1" fmla="*/ 753035 h 753035"/>
                  <a:gd name="csX0" fmla="*/ 0 w 851647"/>
                  <a:gd name="csY0" fmla="*/ 0 h 753035"/>
                  <a:gd name="csX1" fmla="*/ 851647 w 851647"/>
                  <a:gd name="csY1" fmla="*/ 753035 h 753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851647" h="753035">
                    <a:moveTo>
                      <a:pt x="0" y="0"/>
                    </a:moveTo>
                    <a:cubicBezTo>
                      <a:pt x="485256" y="80586"/>
                      <a:pt x="690935" y="383015"/>
                      <a:pt x="851647" y="753035"/>
                    </a:cubicBezTo>
                  </a:path>
                </a:pathLst>
              </a:custGeom>
              <a:noFill/>
              <a:ln w="127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510B3D2-E2AB-D373-A5E7-29FCE3003856}"/>
                  </a:ext>
                </a:extLst>
              </p:cNvPr>
              <p:cNvSpPr/>
              <p:nvPr/>
            </p:nvSpPr>
            <p:spPr>
              <a:xfrm rot="3001450">
                <a:off x="2610527" y="1967656"/>
                <a:ext cx="453748" cy="1721224"/>
              </a:xfrm>
              <a:custGeom>
                <a:avLst/>
                <a:gdLst>
                  <a:gd name="csX0" fmla="*/ 95160 w 453748"/>
                  <a:gd name="csY0" fmla="*/ 1721224 h 1721224"/>
                  <a:gd name="csX1" fmla="*/ 23442 w 453748"/>
                  <a:gd name="csY1" fmla="*/ 618565 h 1721224"/>
                  <a:gd name="csX2" fmla="*/ 453748 w 453748"/>
                  <a:gd name="csY2" fmla="*/ 0 h 17212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53748" h="1721224">
                    <a:moveTo>
                      <a:pt x="95160" y="1721224"/>
                    </a:moveTo>
                    <a:cubicBezTo>
                      <a:pt x="29418" y="1313330"/>
                      <a:pt x="-36323" y="905436"/>
                      <a:pt x="23442" y="618565"/>
                    </a:cubicBezTo>
                    <a:cubicBezTo>
                      <a:pt x="83207" y="331694"/>
                      <a:pt x="268477" y="165847"/>
                      <a:pt x="453748" y="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7ECA0DB-F67D-AB68-35AA-6D23AC000D6F}"/>
                  </a:ext>
                </a:extLst>
              </p:cNvPr>
              <p:cNvSpPr/>
              <p:nvPr/>
            </p:nvSpPr>
            <p:spPr>
              <a:xfrm rot="3001450">
                <a:off x="907389" y="2319916"/>
                <a:ext cx="1918447" cy="779929"/>
              </a:xfrm>
              <a:custGeom>
                <a:avLst/>
                <a:gdLst>
                  <a:gd name="csX0" fmla="*/ 1918447 w 1918447"/>
                  <a:gd name="csY0" fmla="*/ 0 h 779929"/>
                  <a:gd name="csX1" fmla="*/ 1541929 w 1918447"/>
                  <a:gd name="csY1" fmla="*/ 457200 h 779929"/>
                  <a:gd name="csX2" fmla="*/ 331694 w 1918447"/>
                  <a:gd name="csY2" fmla="*/ 555811 h 779929"/>
                  <a:gd name="csX3" fmla="*/ 0 w 1918447"/>
                  <a:gd name="csY3" fmla="*/ 779929 h 779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918447" h="779929">
                    <a:moveTo>
                      <a:pt x="1918447" y="0"/>
                    </a:moveTo>
                    <a:cubicBezTo>
                      <a:pt x="1862417" y="182282"/>
                      <a:pt x="1806388" y="364565"/>
                      <a:pt x="1541929" y="457200"/>
                    </a:cubicBezTo>
                    <a:cubicBezTo>
                      <a:pt x="1277470" y="549835"/>
                      <a:pt x="588682" y="502023"/>
                      <a:pt x="331694" y="555811"/>
                    </a:cubicBezTo>
                    <a:cubicBezTo>
                      <a:pt x="74706" y="609599"/>
                      <a:pt x="37353" y="694764"/>
                      <a:pt x="0" y="779929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FABC187-80BD-054F-2895-6B57BE608626}"/>
                  </a:ext>
                </a:extLst>
              </p:cNvPr>
              <p:cNvSpPr/>
              <p:nvPr/>
            </p:nvSpPr>
            <p:spPr>
              <a:xfrm rot="3001450">
                <a:off x="2834584" y="2272958"/>
                <a:ext cx="304800" cy="1792942"/>
              </a:xfrm>
              <a:custGeom>
                <a:avLst/>
                <a:gdLst>
                  <a:gd name="csX0" fmla="*/ 304800 w 304800"/>
                  <a:gd name="csY0" fmla="*/ 1792942 h 1792942"/>
                  <a:gd name="csX1" fmla="*/ 242047 w 304800"/>
                  <a:gd name="csY1" fmla="*/ 797859 h 1792942"/>
                  <a:gd name="csX2" fmla="*/ 0 w 304800"/>
                  <a:gd name="csY2" fmla="*/ 0 h 17929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04800" h="1792942">
                    <a:moveTo>
                      <a:pt x="304800" y="1792942"/>
                    </a:moveTo>
                    <a:cubicBezTo>
                      <a:pt x="298823" y="1444812"/>
                      <a:pt x="292847" y="1096683"/>
                      <a:pt x="242047" y="797859"/>
                    </a:cubicBezTo>
                    <a:cubicBezTo>
                      <a:pt x="191247" y="499035"/>
                      <a:pt x="95623" y="24951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51EC653-7079-2A17-A6FB-3D737DC77B18}"/>
                  </a:ext>
                </a:extLst>
              </p:cNvPr>
              <p:cNvSpPr/>
              <p:nvPr/>
            </p:nvSpPr>
            <p:spPr>
              <a:xfrm rot="3001450">
                <a:off x="1930311" y="3539420"/>
                <a:ext cx="690282" cy="100370"/>
              </a:xfrm>
              <a:custGeom>
                <a:avLst/>
                <a:gdLst>
                  <a:gd name="csX0" fmla="*/ 690282 w 690282"/>
                  <a:gd name="csY0" fmla="*/ 53788 h 100370"/>
                  <a:gd name="csX1" fmla="*/ 304800 w 690282"/>
                  <a:gd name="csY1" fmla="*/ 98612 h 100370"/>
                  <a:gd name="csX2" fmla="*/ 0 w 690282"/>
                  <a:gd name="csY2" fmla="*/ 0 h 1003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0282" h="100370">
                    <a:moveTo>
                      <a:pt x="690282" y="53788"/>
                    </a:moveTo>
                    <a:cubicBezTo>
                      <a:pt x="555064" y="80682"/>
                      <a:pt x="419847" y="107577"/>
                      <a:pt x="304800" y="98612"/>
                    </a:cubicBezTo>
                    <a:cubicBezTo>
                      <a:pt x="189753" y="89647"/>
                      <a:pt x="94876" y="4482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FC6297-73A6-7B98-7312-7ABC305200D7}"/>
                  </a:ext>
                </a:extLst>
              </p:cNvPr>
              <p:cNvSpPr/>
              <p:nvPr/>
            </p:nvSpPr>
            <p:spPr>
              <a:xfrm rot="3001450">
                <a:off x="3454985" y="2331355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606D51A-7A82-BD71-8F20-7F205985FBD0}"/>
                  </a:ext>
                </a:extLst>
              </p:cNvPr>
              <p:cNvSpPr/>
              <p:nvPr/>
            </p:nvSpPr>
            <p:spPr>
              <a:xfrm rot="3001450">
                <a:off x="2691015" y="3096702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BB305D5-E421-772D-2B4E-96DDE2523C2A}"/>
                  </a:ext>
                </a:extLst>
              </p:cNvPr>
              <p:cNvSpPr/>
              <p:nvPr/>
            </p:nvSpPr>
            <p:spPr>
              <a:xfrm rot="3001450">
                <a:off x="2315846" y="370752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7B24EBF-74FD-C844-A3EF-3AB4CFFAE9D0}"/>
                  </a:ext>
                </a:extLst>
              </p:cNvPr>
              <p:cNvSpPr/>
              <p:nvPr/>
            </p:nvSpPr>
            <p:spPr>
              <a:xfrm rot="3001450">
                <a:off x="1982621" y="317024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22E7334-E221-5CB3-1D6B-87947A996B81}"/>
                  </a:ext>
                </a:extLst>
              </p:cNvPr>
              <p:cNvSpPr/>
              <p:nvPr/>
            </p:nvSpPr>
            <p:spPr>
              <a:xfrm rot="3001450">
                <a:off x="874547" y="210716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D9930A8-2CAD-3F72-0299-AE14E626726D}"/>
                  </a:ext>
                </a:extLst>
              </p:cNvPr>
              <p:cNvSpPr/>
              <p:nvPr/>
            </p:nvSpPr>
            <p:spPr>
              <a:xfrm rot="3001450">
                <a:off x="1819351" y="2333922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5DF1754-69F9-0869-1B7F-E3F13D76E157}"/>
                  </a:ext>
                </a:extLst>
              </p:cNvPr>
              <p:cNvSpPr/>
              <p:nvPr/>
            </p:nvSpPr>
            <p:spPr>
              <a:xfrm rot="3001450">
                <a:off x="1990859" y="1575497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1196763-4932-F279-1292-321F08402CC9}"/>
                  </a:ext>
                </a:extLst>
              </p:cNvPr>
              <p:cNvSpPr/>
              <p:nvPr/>
            </p:nvSpPr>
            <p:spPr>
              <a:xfrm rot="3001450">
                <a:off x="1976733" y="1991403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15019F-DA46-61AB-AB0D-6DD602323A78}"/>
                </a:ext>
              </a:extLst>
            </p:cNvPr>
            <p:cNvGrpSpPr/>
            <p:nvPr/>
          </p:nvGrpSpPr>
          <p:grpSpPr>
            <a:xfrm>
              <a:off x="5665272" y="1411674"/>
              <a:ext cx="2553291" cy="2392272"/>
              <a:chOff x="5423225" y="1411674"/>
              <a:chExt cx="2553291" cy="2392272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0755A0C-4B28-9988-FE80-51FD283CC88A}"/>
                  </a:ext>
                </a:extLst>
              </p:cNvPr>
              <p:cNvSpPr/>
              <p:nvPr/>
            </p:nvSpPr>
            <p:spPr>
              <a:xfrm>
                <a:off x="5925671" y="1754742"/>
                <a:ext cx="1990164" cy="746411"/>
              </a:xfrm>
              <a:custGeom>
                <a:avLst/>
                <a:gdLst>
                  <a:gd name="csX0" fmla="*/ 0 w 1990164"/>
                  <a:gd name="csY0" fmla="*/ 11305 h 746411"/>
                  <a:gd name="csX1" fmla="*/ 1120588 w 1990164"/>
                  <a:gd name="csY1" fmla="*/ 100952 h 746411"/>
                  <a:gd name="csX2" fmla="*/ 1990164 w 1990164"/>
                  <a:gd name="csY2" fmla="*/ 746411 h 7464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990164" h="746411">
                    <a:moveTo>
                      <a:pt x="0" y="11305"/>
                    </a:moveTo>
                    <a:cubicBezTo>
                      <a:pt x="394447" y="-5131"/>
                      <a:pt x="788894" y="-21566"/>
                      <a:pt x="1120588" y="100952"/>
                    </a:cubicBezTo>
                    <a:cubicBezTo>
                      <a:pt x="1452282" y="223470"/>
                      <a:pt x="1721223" y="484940"/>
                      <a:pt x="1990164" y="746411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8235273-0553-D566-276B-E0BCDD01BACF}"/>
                  </a:ext>
                </a:extLst>
              </p:cNvPr>
              <p:cNvSpPr/>
              <p:nvPr/>
            </p:nvSpPr>
            <p:spPr>
              <a:xfrm rot="14701450">
                <a:off x="5284246" y="2705770"/>
                <a:ext cx="1541929" cy="654423"/>
              </a:xfrm>
              <a:custGeom>
                <a:avLst/>
                <a:gdLst>
                  <a:gd name="csX0" fmla="*/ 0 w 1541929"/>
                  <a:gd name="csY0" fmla="*/ 654423 h 654423"/>
                  <a:gd name="csX1" fmla="*/ 717176 w 1541929"/>
                  <a:gd name="csY1" fmla="*/ 125506 h 654423"/>
                  <a:gd name="csX2" fmla="*/ 1541929 w 1541929"/>
                  <a:gd name="csY2" fmla="*/ 0 h 6544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41929" h="654423">
                    <a:moveTo>
                      <a:pt x="0" y="654423"/>
                    </a:moveTo>
                    <a:cubicBezTo>
                      <a:pt x="230094" y="444499"/>
                      <a:pt x="460188" y="234576"/>
                      <a:pt x="717176" y="125506"/>
                    </a:cubicBezTo>
                    <a:cubicBezTo>
                      <a:pt x="974164" y="16435"/>
                      <a:pt x="1258046" y="8217"/>
                      <a:pt x="1541929" y="0"/>
                    </a:cubicBezTo>
                  </a:path>
                </a:pathLst>
              </a:custGeom>
              <a:noFill/>
              <a:ln w="2222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9C15891-E739-4DD2-BB34-344B4F4E9CB9}"/>
                  </a:ext>
                </a:extLst>
              </p:cNvPr>
              <p:cNvSpPr/>
              <p:nvPr/>
            </p:nvSpPr>
            <p:spPr>
              <a:xfrm rot="14701450">
                <a:off x="6684276" y="2929271"/>
                <a:ext cx="484094" cy="731492"/>
              </a:xfrm>
              <a:custGeom>
                <a:avLst/>
                <a:gdLst>
                  <a:gd name="csX0" fmla="*/ 0 w 484094"/>
                  <a:gd name="csY0" fmla="*/ 0 h 731492"/>
                  <a:gd name="csX1" fmla="*/ 116541 w 484094"/>
                  <a:gd name="csY1" fmla="*/ 681318 h 731492"/>
                  <a:gd name="csX2" fmla="*/ 484094 w 484094"/>
                  <a:gd name="csY2" fmla="*/ 627530 h 731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84094" h="731492">
                    <a:moveTo>
                      <a:pt x="0" y="0"/>
                    </a:moveTo>
                    <a:cubicBezTo>
                      <a:pt x="17929" y="288365"/>
                      <a:pt x="35859" y="576730"/>
                      <a:pt x="116541" y="681318"/>
                    </a:cubicBezTo>
                    <a:cubicBezTo>
                      <a:pt x="197223" y="785906"/>
                      <a:pt x="340658" y="706718"/>
                      <a:pt x="484094" y="62753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402E243-CC1C-9AC1-7A02-5A5D11240EE4}"/>
                  </a:ext>
                </a:extLst>
              </p:cNvPr>
              <p:cNvSpPr/>
              <p:nvPr/>
            </p:nvSpPr>
            <p:spPr>
              <a:xfrm rot="14701450">
                <a:off x="6322584" y="2241715"/>
                <a:ext cx="1102659" cy="335100"/>
              </a:xfrm>
              <a:custGeom>
                <a:avLst/>
                <a:gdLst>
                  <a:gd name="csX0" fmla="*/ 0 w 1102659"/>
                  <a:gd name="csY0" fmla="*/ 143435 h 335100"/>
                  <a:gd name="csX1" fmla="*/ 618565 w 1102659"/>
                  <a:gd name="csY1" fmla="*/ 331694 h 335100"/>
                  <a:gd name="csX2" fmla="*/ 1102659 w 1102659"/>
                  <a:gd name="csY2" fmla="*/ 0 h 33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659" h="335100">
                    <a:moveTo>
                      <a:pt x="0" y="143435"/>
                    </a:moveTo>
                    <a:cubicBezTo>
                      <a:pt x="217394" y="249517"/>
                      <a:pt x="434789" y="355600"/>
                      <a:pt x="618565" y="331694"/>
                    </a:cubicBezTo>
                    <a:cubicBezTo>
                      <a:pt x="802341" y="307788"/>
                      <a:pt x="952500" y="153894"/>
                      <a:pt x="1102659" y="0"/>
                    </a:cubicBezTo>
                  </a:path>
                </a:pathLst>
              </a:custGeom>
              <a:noFill/>
              <a:ln w="2222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3B29190-56B1-D0DA-240A-9A342F62F910}"/>
                  </a:ext>
                </a:extLst>
              </p:cNvPr>
              <p:cNvSpPr/>
              <p:nvPr/>
            </p:nvSpPr>
            <p:spPr>
              <a:xfrm rot="14701450">
                <a:off x="5768118" y="2553723"/>
                <a:ext cx="1586753" cy="457200"/>
              </a:xfrm>
              <a:custGeom>
                <a:avLst/>
                <a:gdLst>
                  <a:gd name="csX0" fmla="*/ 0 w 1586753"/>
                  <a:gd name="csY0" fmla="*/ 0 h 457200"/>
                  <a:gd name="csX1" fmla="*/ 824753 w 1586753"/>
                  <a:gd name="csY1" fmla="*/ 143435 h 457200"/>
                  <a:gd name="csX2" fmla="*/ 1586753 w 1586753"/>
                  <a:gd name="csY2" fmla="*/ 457200 h 457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86753" h="457200">
                    <a:moveTo>
                      <a:pt x="0" y="0"/>
                    </a:moveTo>
                    <a:cubicBezTo>
                      <a:pt x="280147" y="33617"/>
                      <a:pt x="560294" y="67235"/>
                      <a:pt x="824753" y="143435"/>
                    </a:cubicBezTo>
                    <a:cubicBezTo>
                      <a:pt x="1089212" y="219635"/>
                      <a:pt x="1337982" y="338417"/>
                      <a:pt x="1586753" y="45720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6C5D138-2726-5918-4B7E-B768A85A2FB8}"/>
                  </a:ext>
                </a:extLst>
              </p:cNvPr>
              <p:cNvSpPr/>
              <p:nvPr/>
            </p:nvSpPr>
            <p:spPr>
              <a:xfrm rot="14701450">
                <a:off x="5772260" y="2115272"/>
                <a:ext cx="1048871" cy="1246094"/>
              </a:xfrm>
              <a:custGeom>
                <a:avLst/>
                <a:gdLst>
                  <a:gd name="csX0" fmla="*/ 0 w 1048871"/>
                  <a:gd name="csY0" fmla="*/ 1246094 h 1246094"/>
                  <a:gd name="csX1" fmla="*/ 806824 w 1048871"/>
                  <a:gd name="csY1" fmla="*/ 645459 h 1246094"/>
                  <a:gd name="csX2" fmla="*/ 1048871 w 1048871"/>
                  <a:gd name="csY2" fmla="*/ 0 h 1246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871" h="1246094">
                    <a:moveTo>
                      <a:pt x="0" y="1246094"/>
                    </a:moveTo>
                    <a:cubicBezTo>
                      <a:pt x="316006" y="1049617"/>
                      <a:pt x="632012" y="853141"/>
                      <a:pt x="806824" y="645459"/>
                    </a:cubicBezTo>
                    <a:cubicBezTo>
                      <a:pt x="981636" y="437777"/>
                      <a:pt x="1015253" y="218888"/>
                      <a:pt x="1048871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C40E082-D173-978A-B7A2-CDC98FD9F9E8}"/>
                  </a:ext>
                </a:extLst>
              </p:cNvPr>
              <p:cNvSpPr/>
              <p:nvPr/>
            </p:nvSpPr>
            <p:spPr>
              <a:xfrm rot="14701450">
                <a:off x="6451460" y="1767711"/>
                <a:ext cx="1389530" cy="772344"/>
              </a:xfrm>
              <a:custGeom>
                <a:avLst/>
                <a:gdLst>
                  <a:gd name="csX0" fmla="*/ 0 w 1389530"/>
                  <a:gd name="csY0" fmla="*/ 0 h 772344"/>
                  <a:gd name="csX1" fmla="*/ 546847 w 1389530"/>
                  <a:gd name="csY1" fmla="*/ 753035 h 772344"/>
                  <a:gd name="csX2" fmla="*/ 1389530 w 1389530"/>
                  <a:gd name="csY2" fmla="*/ 475129 h 7723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9530" h="772344">
                    <a:moveTo>
                      <a:pt x="0" y="0"/>
                    </a:moveTo>
                    <a:cubicBezTo>
                      <a:pt x="157629" y="336923"/>
                      <a:pt x="315259" y="673847"/>
                      <a:pt x="546847" y="753035"/>
                    </a:cubicBezTo>
                    <a:cubicBezTo>
                      <a:pt x="778435" y="832223"/>
                      <a:pt x="1083982" y="653676"/>
                      <a:pt x="1389530" y="475129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254C495-CE90-0FA5-D5B3-CC749CECF831}"/>
                  </a:ext>
                </a:extLst>
              </p:cNvPr>
              <p:cNvSpPr/>
              <p:nvPr/>
            </p:nvSpPr>
            <p:spPr>
              <a:xfrm>
                <a:off x="5916706" y="1783976"/>
                <a:ext cx="842682" cy="1846730"/>
              </a:xfrm>
              <a:custGeom>
                <a:avLst/>
                <a:gdLst>
                  <a:gd name="csX0" fmla="*/ 0 w 842682"/>
                  <a:gd name="csY0" fmla="*/ 0 h 1846730"/>
                  <a:gd name="csX1" fmla="*/ 233082 w 842682"/>
                  <a:gd name="csY1" fmla="*/ 1210236 h 1846730"/>
                  <a:gd name="csX2" fmla="*/ 842682 w 842682"/>
                  <a:gd name="csY2" fmla="*/ 1846730 h 18467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2682" h="1846730">
                    <a:moveTo>
                      <a:pt x="0" y="0"/>
                    </a:moveTo>
                    <a:cubicBezTo>
                      <a:pt x="46317" y="451224"/>
                      <a:pt x="92635" y="902448"/>
                      <a:pt x="233082" y="1210236"/>
                    </a:cubicBezTo>
                    <a:cubicBezTo>
                      <a:pt x="373529" y="1518024"/>
                      <a:pt x="608105" y="1682377"/>
                      <a:pt x="842682" y="1846730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099B740-AE7D-DDB1-DC7B-CC5651D1E4F3}"/>
                  </a:ext>
                </a:extLst>
              </p:cNvPr>
              <p:cNvSpPr/>
              <p:nvPr/>
            </p:nvSpPr>
            <p:spPr>
              <a:xfrm>
                <a:off x="5504329" y="2519082"/>
                <a:ext cx="1407459" cy="206205"/>
              </a:xfrm>
              <a:custGeom>
                <a:avLst/>
                <a:gdLst>
                  <a:gd name="csX0" fmla="*/ 0 w 1407459"/>
                  <a:gd name="csY0" fmla="*/ 8965 h 206205"/>
                  <a:gd name="csX1" fmla="*/ 645459 w 1407459"/>
                  <a:gd name="csY1" fmla="*/ 206189 h 206205"/>
                  <a:gd name="csX2" fmla="*/ 1407459 w 1407459"/>
                  <a:gd name="csY2" fmla="*/ 0 h 2062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07459" h="206205">
                    <a:moveTo>
                      <a:pt x="0" y="8965"/>
                    </a:moveTo>
                    <a:cubicBezTo>
                      <a:pt x="205441" y="108324"/>
                      <a:pt x="410883" y="207683"/>
                      <a:pt x="645459" y="206189"/>
                    </a:cubicBezTo>
                    <a:cubicBezTo>
                      <a:pt x="880035" y="204695"/>
                      <a:pt x="1143747" y="102347"/>
                      <a:pt x="1407459" y="0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CF1118E-1EF0-DE74-88D6-747DEEDBC675}"/>
                  </a:ext>
                </a:extLst>
              </p:cNvPr>
              <p:cNvSpPr/>
              <p:nvPr/>
            </p:nvSpPr>
            <p:spPr>
              <a:xfrm>
                <a:off x="7109012" y="2510118"/>
                <a:ext cx="797859" cy="458395"/>
              </a:xfrm>
              <a:custGeom>
                <a:avLst/>
                <a:gdLst>
                  <a:gd name="csX0" fmla="*/ 797859 w 797859"/>
                  <a:gd name="csY0" fmla="*/ 0 h 458395"/>
                  <a:gd name="csX1" fmla="*/ 448235 w 797859"/>
                  <a:gd name="csY1" fmla="*/ 412376 h 458395"/>
                  <a:gd name="csX2" fmla="*/ 0 w 797859"/>
                  <a:gd name="csY2" fmla="*/ 430306 h 4583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859" h="458395">
                    <a:moveTo>
                      <a:pt x="797859" y="0"/>
                    </a:moveTo>
                    <a:cubicBezTo>
                      <a:pt x="689535" y="170329"/>
                      <a:pt x="581211" y="340658"/>
                      <a:pt x="448235" y="412376"/>
                    </a:cubicBezTo>
                    <a:cubicBezTo>
                      <a:pt x="315259" y="484094"/>
                      <a:pt x="157629" y="457200"/>
                      <a:pt x="0" y="430306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3C0BAC-DD28-2F87-9231-7E0938617A2F}"/>
                  </a:ext>
                </a:extLst>
              </p:cNvPr>
              <p:cNvSpPr/>
              <p:nvPr/>
            </p:nvSpPr>
            <p:spPr>
              <a:xfrm>
                <a:off x="6445624" y="1497106"/>
                <a:ext cx="519952" cy="510988"/>
              </a:xfrm>
              <a:custGeom>
                <a:avLst/>
                <a:gdLst>
                  <a:gd name="csX0" fmla="*/ 519952 w 519952"/>
                  <a:gd name="csY0" fmla="*/ 0 h 510988"/>
                  <a:gd name="csX1" fmla="*/ 224117 w 519952"/>
                  <a:gd name="csY1" fmla="*/ 170329 h 510988"/>
                  <a:gd name="csX2" fmla="*/ 0 w 519952"/>
                  <a:gd name="csY2" fmla="*/ 510988 h 510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19952" h="510988">
                    <a:moveTo>
                      <a:pt x="519952" y="0"/>
                    </a:moveTo>
                    <a:cubicBezTo>
                      <a:pt x="415364" y="42582"/>
                      <a:pt x="310776" y="85164"/>
                      <a:pt x="224117" y="170329"/>
                    </a:cubicBezTo>
                    <a:cubicBezTo>
                      <a:pt x="137458" y="255494"/>
                      <a:pt x="68729" y="383241"/>
                      <a:pt x="0" y="510988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BBB6AFF-D5AB-EB86-A96E-86E71374AF91}"/>
                  </a:ext>
                </a:extLst>
              </p:cNvPr>
              <p:cNvSpPr/>
              <p:nvPr/>
            </p:nvSpPr>
            <p:spPr>
              <a:xfrm>
                <a:off x="5492254" y="1783976"/>
                <a:ext cx="397558" cy="744071"/>
              </a:xfrm>
              <a:custGeom>
                <a:avLst/>
                <a:gdLst>
                  <a:gd name="csX0" fmla="*/ 397558 w 397558"/>
                  <a:gd name="csY0" fmla="*/ 0 h 744071"/>
                  <a:gd name="csX1" fmla="*/ 47934 w 397558"/>
                  <a:gd name="csY1" fmla="*/ 251012 h 744071"/>
                  <a:gd name="csX2" fmla="*/ 12075 w 397558"/>
                  <a:gd name="csY2" fmla="*/ 744071 h 7440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97558" h="744071">
                    <a:moveTo>
                      <a:pt x="397558" y="0"/>
                    </a:moveTo>
                    <a:cubicBezTo>
                      <a:pt x="254869" y="63500"/>
                      <a:pt x="112181" y="127000"/>
                      <a:pt x="47934" y="251012"/>
                    </a:cubicBezTo>
                    <a:cubicBezTo>
                      <a:pt x="-16313" y="375024"/>
                      <a:pt x="-2119" y="559547"/>
                      <a:pt x="12075" y="744071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ED7E7E4-AA65-99D0-E6B0-4CC19729A271}"/>
                  </a:ext>
                </a:extLst>
              </p:cNvPr>
              <p:cNvSpPr/>
              <p:nvPr/>
            </p:nvSpPr>
            <p:spPr>
              <a:xfrm>
                <a:off x="6902824" y="2223059"/>
                <a:ext cx="986117" cy="304988"/>
              </a:xfrm>
              <a:custGeom>
                <a:avLst/>
                <a:gdLst>
                  <a:gd name="csX0" fmla="*/ 0 w 986117"/>
                  <a:gd name="csY0" fmla="*/ 269130 h 304988"/>
                  <a:gd name="csX1" fmla="*/ 510988 w 986117"/>
                  <a:gd name="csY1" fmla="*/ 188 h 304988"/>
                  <a:gd name="csX2" fmla="*/ 986117 w 986117"/>
                  <a:gd name="csY2" fmla="*/ 304988 h 304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6117" h="304988">
                    <a:moveTo>
                      <a:pt x="0" y="269130"/>
                    </a:moveTo>
                    <a:cubicBezTo>
                      <a:pt x="173317" y="131671"/>
                      <a:pt x="346635" y="-5788"/>
                      <a:pt x="510988" y="188"/>
                    </a:cubicBezTo>
                    <a:cubicBezTo>
                      <a:pt x="675341" y="6164"/>
                      <a:pt x="830729" y="155576"/>
                      <a:pt x="986117" y="304988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01B80BA-50A4-21C2-0EE6-52FFEC989336}"/>
                  </a:ext>
                </a:extLst>
              </p:cNvPr>
              <p:cNvSpPr/>
              <p:nvPr/>
            </p:nvSpPr>
            <p:spPr>
              <a:xfrm>
                <a:off x="6723529" y="2537012"/>
                <a:ext cx="1174377" cy="1111623"/>
              </a:xfrm>
              <a:custGeom>
                <a:avLst/>
                <a:gdLst>
                  <a:gd name="csX0" fmla="*/ 0 w 1174377"/>
                  <a:gd name="csY0" fmla="*/ 1111623 h 1111623"/>
                  <a:gd name="csX1" fmla="*/ 959224 w 1174377"/>
                  <a:gd name="csY1" fmla="*/ 842682 h 1111623"/>
                  <a:gd name="csX2" fmla="*/ 1174377 w 1174377"/>
                  <a:gd name="csY2" fmla="*/ 0 h 11116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377" h="1111623">
                    <a:moveTo>
                      <a:pt x="0" y="1111623"/>
                    </a:moveTo>
                    <a:cubicBezTo>
                      <a:pt x="381747" y="1069787"/>
                      <a:pt x="763495" y="1027952"/>
                      <a:pt x="959224" y="842682"/>
                    </a:cubicBezTo>
                    <a:cubicBezTo>
                      <a:pt x="1154953" y="657412"/>
                      <a:pt x="1164665" y="328706"/>
                      <a:pt x="1174377" y="0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5CA9044-DA72-FBFD-57E7-239DF1C53759}"/>
                  </a:ext>
                </a:extLst>
              </p:cNvPr>
              <p:cNvSpPr/>
              <p:nvPr/>
            </p:nvSpPr>
            <p:spPr>
              <a:xfrm rot="14701450">
                <a:off x="5423225" y="2446126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FA53BAA-B5F8-A85E-C151-6A39BD6E5D52}"/>
                  </a:ext>
                </a:extLst>
              </p:cNvPr>
              <p:cNvSpPr/>
              <p:nvPr/>
            </p:nvSpPr>
            <p:spPr>
              <a:xfrm rot="14701450">
                <a:off x="6641831" y="3555173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122A384-9C38-169F-CB57-6E71F2F6E5F5}"/>
                  </a:ext>
                </a:extLst>
              </p:cNvPr>
              <p:cNvSpPr/>
              <p:nvPr/>
            </p:nvSpPr>
            <p:spPr>
              <a:xfrm rot="14701450">
                <a:off x="5808398" y="1700507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9937DE6-DAAB-66C8-0AAD-7D40F42724E9}"/>
                  </a:ext>
                </a:extLst>
              </p:cNvPr>
              <p:cNvSpPr/>
              <p:nvPr/>
            </p:nvSpPr>
            <p:spPr>
              <a:xfrm rot="14701450">
                <a:off x="6359249" y="1904588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419A154-DD8B-A719-6EE0-08CEC1ADBE3D}"/>
                  </a:ext>
                </a:extLst>
              </p:cNvPr>
              <p:cNvSpPr/>
              <p:nvPr/>
            </p:nvSpPr>
            <p:spPr>
              <a:xfrm rot="14701450">
                <a:off x="6879728" y="141167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DDB4154-CABF-F074-E50E-C2BBB22CE1B9}"/>
                  </a:ext>
                </a:extLst>
              </p:cNvPr>
              <p:cNvSpPr/>
              <p:nvPr/>
            </p:nvSpPr>
            <p:spPr>
              <a:xfrm rot="14701450">
                <a:off x="6810749" y="241309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52E6C03-6E14-C6C8-B4EB-A13A657D77C8}"/>
                  </a:ext>
                </a:extLst>
              </p:cNvPr>
              <p:cNvSpPr/>
              <p:nvPr/>
            </p:nvSpPr>
            <p:spPr>
              <a:xfrm rot="14701450">
                <a:off x="7788988" y="2440088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473216F-3FA5-46F9-876A-1795B62F7AC2}"/>
                  </a:ext>
                </a:extLst>
              </p:cNvPr>
              <p:cNvSpPr/>
              <p:nvPr/>
            </p:nvSpPr>
            <p:spPr>
              <a:xfrm rot="14701450">
                <a:off x="7003790" y="286698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B3B6D36-BA70-D943-BD21-CA2F9E308E09}"/>
              </a:ext>
            </a:extLst>
          </p:cNvPr>
          <p:cNvSpPr txBox="1"/>
          <p:nvPr/>
        </p:nvSpPr>
        <p:spPr>
          <a:xfrm>
            <a:off x="905437" y="6154563"/>
            <a:ext cx="745863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11 Jun 2026  </a:t>
            </a:r>
            <a:r>
              <a:rPr lang="en-IN" dirty="0">
                <a:solidFill>
                  <a:schemeClr val="bg1">
                    <a:lumMod val="50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|</a:t>
            </a:r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    The Institute of Mathematical Sciences  </a:t>
            </a:r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  </a:t>
            </a:r>
            <a:r>
              <a:rPr lang="en-IN" dirty="0">
                <a:solidFill>
                  <a:schemeClr val="bg1">
                    <a:lumMod val="50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|</a:t>
            </a:r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  Hareesh J</a:t>
            </a:r>
            <a:endParaRPr lang="en-IN" b="1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42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4408B4-1DF6-6E36-EA82-BD8A92F9E2DF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6E047E-F957-DD19-8370-4D3C06E3AC72}"/>
                  </a:ext>
                </a:extLst>
              </p:cNvPr>
              <p:cNvSpPr txBox="1"/>
              <p:nvPr/>
            </p:nvSpPr>
            <p:spPr>
              <a:xfrm>
                <a:off x="3847182" y="626062"/>
                <a:ext cx="2976648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solidFill>
                                <a:srgbClr val="229A7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solidFill>
                                <a:srgbClr val="229A75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solidFill>
                            <a:srgbClr val="A5359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sz="200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solidFill>
                                    <a:srgbClr val="A535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rgbClr val="A5359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A53598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6E047E-F957-DD19-8370-4D3C06E3A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182" y="626062"/>
                <a:ext cx="2976648" cy="781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5484C5A-EC59-FCD5-FDDD-60FD0BB935CB}"/>
              </a:ext>
            </a:extLst>
          </p:cNvPr>
          <p:cNvGrpSpPr/>
          <p:nvPr/>
        </p:nvGrpSpPr>
        <p:grpSpPr>
          <a:xfrm rot="10431594">
            <a:off x="607473" y="555947"/>
            <a:ext cx="2930697" cy="1946317"/>
            <a:chOff x="4874677" y="2811819"/>
            <a:chExt cx="2930697" cy="19463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38CF5F-0102-E41C-2C6A-4CC2D2F24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357" y="3182171"/>
              <a:ext cx="653656" cy="630817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C6CF58-C05E-6F4E-49BF-B5EB22CC5F09}"/>
                </a:ext>
              </a:extLst>
            </p:cNvPr>
            <p:cNvCxnSpPr>
              <a:cxnSpLocks/>
            </p:cNvCxnSpPr>
            <p:nvPr/>
          </p:nvCxnSpPr>
          <p:spPr>
            <a:xfrm rot="7541360">
              <a:off x="6083902" y="3221737"/>
              <a:ext cx="509174" cy="973390"/>
            </a:xfrm>
            <a:prstGeom prst="line">
              <a:avLst/>
            </a:prstGeom>
            <a:ln w="317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BCCA44-AD04-AD86-10E0-CB607B4DFE62}"/>
                </a:ext>
              </a:extLst>
            </p:cNvPr>
            <p:cNvCxnSpPr>
              <a:cxnSpLocks/>
            </p:cNvCxnSpPr>
            <p:nvPr/>
          </p:nvCxnSpPr>
          <p:spPr>
            <a:xfrm rot="7541360">
              <a:off x="5120014" y="3379650"/>
              <a:ext cx="521996" cy="582745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A65340-00DC-597A-5B92-914B4965EAB3}"/>
                </a:ext>
              </a:extLst>
            </p:cNvPr>
            <p:cNvSpPr/>
            <p:nvPr/>
          </p:nvSpPr>
          <p:spPr>
            <a:xfrm rot="11442810">
              <a:off x="4874677" y="3620333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82C7B6-3440-F49B-5363-A29E7D05D63C}"/>
                </a:ext>
              </a:extLst>
            </p:cNvPr>
            <p:cNvCxnSpPr>
              <a:cxnSpLocks/>
            </p:cNvCxnSpPr>
            <p:nvPr/>
          </p:nvCxnSpPr>
          <p:spPr>
            <a:xfrm rot="11168406" flipH="1" flipV="1">
              <a:off x="5353794" y="4388170"/>
              <a:ext cx="608752" cy="228765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84BAC4-0083-B0BB-D9F9-ED82ACCD9292}"/>
                </a:ext>
              </a:extLst>
            </p:cNvPr>
            <p:cNvCxnSpPr>
              <a:cxnSpLocks/>
            </p:cNvCxnSpPr>
            <p:nvPr/>
          </p:nvCxnSpPr>
          <p:spPr>
            <a:xfrm rot="7541360" flipH="1">
              <a:off x="5411537" y="2900573"/>
              <a:ext cx="347500" cy="724815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FEA4B4-05CB-75C0-ED34-9B264A5E6E89}"/>
                </a:ext>
              </a:extLst>
            </p:cNvPr>
            <p:cNvCxnSpPr>
              <a:cxnSpLocks/>
            </p:cNvCxnSpPr>
            <p:nvPr/>
          </p:nvCxnSpPr>
          <p:spPr>
            <a:xfrm rot="7541360" flipH="1">
              <a:off x="5141294" y="3966376"/>
              <a:ext cx="771868" cy="6973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3FF86D-FD9E-78A9-ABC3-FD808F984CB4}"/>
                </a:ext>
              </a:extLst>
            </p:cNvPr>
            <p:cNvCxnSpPr>
              <a:cxnSpLocks/>
            </p:cNvCxnSpPr>
            <p:nvPr/>
          </p:nvCxnSpPr>
          <p:spPr>
            <a:xfrm rot="7541360" flipV="1">
              <a:off x="7177708" y="3685176"/>
              <a:ext cx="203320" cy="1052013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304CCDF-1B51-A530-1BDB-ABF3A1DDD23A}"/>
                </a:ext>
              </a:extLst>
            </p:cNvPr>
            <p:cNvCxnSpPr>
              <a:cxnSpLocks/>
            </p:cNvCxnSpPr>
            <p:nvPr/>
          </p:nvCxnSpPr>
          <p:spPr>
            <a:xfrm rot="7541360">
              <a:off x="6120396" y="3722946"/>
              <a:ext cx="734731" cy="493560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43DF1E-9EED-D1A6-E220-0225A44B1249}"/>
                </a:ext>
              </a:extLst>
            </p:cNvPr>
            <p:cNvCxnSpPr>
              <a:cxnSpLocks/>
            </p:cNvCxnSpPr>
            <p:nvPr/>
          </p:nvCxnSpPr>
          <p:spPr>
            <a:xfrm rot="7541360" flipV="1">
              <a:off x="6463417" y="4040746"/>
              <a:ext cx="743562" cy="370682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85D35A-F011-23C8-E57F-9A07887BA94A}"/>
                </a:ext>
              </a:extLst>
            </p:cNvPr>
            <p:cNvCxnSpPr>
              <a:cxnSpLocks/>
            </p:cNvCxnSpPr>
            <p:nvPr/>
          </p:nvCxnSpPr>
          <p:spPr>
            <a:xfrm rot="7541360" flipV="1">
              <a:off x="5812050" y="3608137"/>
              <a:ext cx="193515" cy="483003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7E1731-1924-4493-7A68-F46E923358F0}"/>
                </a:ext>
              </a:extLst>
            </p:cNvPr>
            <p:cNvCxnSpPr>
              <a:cxnSpLocks/>
            </p:cNvCxnSpPr>
            <p:nvPr/>
          </p:nvCxnSpPr>
          <p:spPr>
            <a:xfrm rot="7541360" flipH="1" flipV="1">
              <a:off x="5347320" y="3975451"/>
              <a:ext cx="630477" cy="508449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B42CDB-658B-2522-A530-06B6B37E88F3}"/>
                </a:ext>
              </a:extLst>
            </p:cNvPr>
            <p:cNvSpPr/>
            <p:nvPr/>
          </p:nvSpPr>
          <p:spPr>
            <a:xfrm rot="11442810">
              <a:off x="5676205" y="3535202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2248B4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5B285A-485B-C2BC-5AFB-AC7F1FD99E31}"/>
                </a:ext>
              </a:extLst>
            </p:cNvPr>
            <p:cNvSpPr/>
            <p:nvPr/>
          </p:nvSpPr>
          <p:spPr>
            <a:xfrm rot="11442810">
              <a:off x="5171209" y="4238252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2248B4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59BCF8-407D-BA22-AB62-3901E035D746}"/>
                </a:ext>
              </a:extLst>
            </p:cNvPr>
            <p:cNvSpPr/>
            <p:nvPr/>
          </p:nvSpPr>
          <p:spPr>
            <a:xfrm rot="11442810">
              <a:off x="6803839" y="3721311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2248B4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92A458-22DB-095B-9B29-6CEFBFC3533D}"/>
                </a:ext>
              </a:extLst>
            </p:cNvPr>
            <p:cNvSpPr/>
            <p:nvPr/>
          </p:nvSpPr>
          <p:spPr>
            <a:xfrm rot="11442810">
              <a:off x="6688908" y="4552344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8CD18B-E98C-31CE-56DD-2986E3CDD932}"/>
                </a:ext>
              </a:extLst>
            </p:cNvPr>
            <p:cNvSpPr/>
            <p:nvPr/>
          </p:nvSpPr>
          <p:spPr>
            <a:xfrm rot="11442810">
              <a:off x="7523334" y="4490509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1AF1D47-336B-FF4A-1004-3772AE09E696}"/>
                </a:ext>
              </a:extLst>
            </p:cNvPr>
            <p:cNvSpPr/>
            <p:nvPr/>
          </p:nvSpPr>
          <p:spPr>
            <a:xfrm rot="11442810">
              <a:off x="5981360" y="4023916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4B52FCE-FB77-1E22-C2B4-8136F31E3C50}"/>
                </a:ext>
              </a:extLst>
            </p:cNvPr>
            <p:cNvSpPr/>
            <p:nvPr/>
          </p:nvSpPr>
          <p:spPr>
            <a:xfrm rot="11442810">
              <a:off x="5302030" y="2811819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33EBB7-390F-B78E-EF3C-9CFD4F988EAF}"/>
                </a:ext>
              </a:extLst>
            </p:cNvPr>
            <p:cNvSpPr/>
            <p:nvPr/>
          </p:nvSpPr>
          <p:spPr>
            <a:xfrm rot="11442810">
              <a:off x="5859299" y="4570608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F708E5-0278-174F-C1C2-0F69066C7CCB}"/>
                </a:ext>
              </a:extLst>
            </p:cNvPr>
            <p:cNvSpPr/>
            <p:nvPr/>
          </p:nvSpPr>
          <p:spPr>
            <a:xfrm rot="11442810">
              <a:off x="7471670" y="3081969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5F6ED1B-EF10-26B2-7781-BAB67A10A731}"/>
                    </a:ext>
                  </a:extLst>
                </p:cNvPr>
                <p:cNvSpPr txBox="1"/>
                <p:nvPr/>
              </p:nvSpPr>
              <p:spPr>
                <a:xfrm rot="11168406">
                  <a:off x="5784288" y="3183311"/>
                  <a:ext cx="320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1" i="1" dirty="0" smtClean="0">
                            <a:solidFill>
                              <a:srgbClr val="A53598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5F6ED1B-EF10-26B2-7781-BAB67A10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68406">
                  <a:off x="5784288" y="3183311"/>
                  <a:ext cx="320922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11667" r="-22642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B51517-09B4-6B27-5D8E-42E900B9272B}"/>
                    </a:ext>
                  </a:extLst>
                </p:cNvPr>
                <p:cNvSpPr txBox="1"/>
                <p:nvPr/>
              </p:nvSpPr>
              <p:spPr>
                <a:xfrm rot="11168406">
                  <a:off x="6734016" y="3341328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1" i="1" dirty="0" smtClean="0">
                            <a:solidFill>
                              <a:srgbClr val="A53598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B51517-09B4-6B27-5D8E-42E900B92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68406">
                  <a:off x="6734016" y="3341328"/>
                  <a:ext cx="32573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1667" r="-22642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D89C0D-2222-7A7F-ADFB-A9A878BB3306}"/>
                  </a:ext>
                </a:extLst>
              </p:cNvPr>
              <p:cNvSpPr txBox="1"/>
              <p:nvPr/>
            </p:nvSpPr>
            <p:spPr>
              <a:xfrm>
                <a:off x="4077299" y="1512636"/>
                <a:ext cx="2482859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solidFill>
                                <a:srgbClr val="229A7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solidFill>
                                <a:srgbClr val="229A75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solidFill>
                            <a:srgbClr val="A5359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D89C0D-2222-7A7F-ADFB-A9A878BB3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99" y="1512636"/>
                <a:ext cx="2482859" cy="781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335F7E-2CE9-01BD-514A-5555CD54CAD3}"/>
                  </a:ext>
                </a:extLst>
              </p:cNvPr>
              <p:cNvSpPr txBox="1"/>
              <p:nvPr/>
            </p:nvSpPr>
            <p:spPr>
              <a:xfrm>
                <a:off x="7280191" y="1831685"/>
                <a:ext cx="1163908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335F7E-2CE9-01BD-514A-5555CD54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191" y="1831685"/>
                <a:ext cx="1163908" cy="5844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78ADD4F-1D84-6482-C447-5794B3CF79C5}"/>
              </a:ext>
            </a:extLst>
          </p:cNvPr>
          <p:cNvSpPr txBox="1"/>
          <p:nvPr/>
        </p:nvSpPr>
        <p:spPr>
          <a:xfrm>
            <a:off x="7205825" y="123339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Laplacian ]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1FD11C-90E7-93CB-BF20-35818C2449AC}"/>
              </a:ext>
            </a:extLst>
          </p:cNvPr>
          <p:cNvGrpSpPr/>
          <p:nvPr/>
        </p:nvGrpSpPr>
        <p:grpSpPr>
          <a:xfrm>
            <a:off x="490526" y="3063728"/>
            <a:ext cx="2099396" cy="616388"/>
            <a:chOff x="526389" y="3287839"/>
            <a:chExt cx="2099396" cy="616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A0B26EA-CFCF-63E7-8F36-7020CC6D0C7D}"/>
                    </a:ext>
                  </a:extLst>
                </p:cNvPr>
                <p:cNvSpPr txBox="1"/>
                <p:nvPr/>
              </p:nvSpPr>
              <p:spPr>
                <a:xfrm>
                  <a:off x="526389" y="3287839"/>
                  <a:ext cx="845681" cy="616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E72D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rgbClr val="E72D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IN" dirty="0">
                    <a:solidFill>
                      <a:srgbClr val="E72D67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A0B26EA-CFCF-63E7-8F36-7020CC6D0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89" y="3287839"/>
                  <a:ext cx="845681" cy="616387"/>
                </a:xfrm>
                <a:prstGeom prst="rect">
                  <a:avLst/>
                </a:prstGeom>
                <a:blipFill>
                  <a:blip r:embed="rId7"/>
                  <a:stretch>
                    <a:fillRect b="-9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5FAF77-5F8A-1C92-6D32-BA4D0C5CF651}"/>
                    </a:ext>
                  </a:extLst>
                </p:cNvPr>
                <p:cNvSpPr txBox="1"/>
                <p:nvPr/>
              </p:nvSpPr>
              <p:spPr>
                <a:xfrm>
                  <a:off x="1352775" y="3287839"/>
                  <a:ext cx="486607" cy="616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2248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rgbClr val="2248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IN" dirty="0">
                    <a:solidFill>
                      <a:srgbClr val="2248B4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5FAF77-5F8A-1C92-6D32-BA4D0C5CF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775" y="3287839"/>
                  <a:ext cx="486607" cy="616387"/>
                </a:xfrm>
                <a:prstGeom prst="rect">
                  <a:avLst/>
                </a:prstGeom>
                <a:blipFill>
                  <a:blip r:embed="rId8"/>
                  <a:stretch>
                    <a:fillRect b="-9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F6E0BDC-6E8D-DAA8-4488-49C6A03F4EAE}"/>
                    </a:ext>
                  </a:extLst>
                </p:cNvPr>
                <p:cNvSpPr txBox="1"/>
                <p:nvPr/>
              </p:nvSpPr>
              <p:spPr>
                <a:xfrm>
                  <a:off x="2087882" y="3287840"/>
                  <a:ext cx="537903" cy="616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229A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29A75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rgbClr val="229A7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229A7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229A75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229A7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F6E0BDC-6E8D-DAA8-4488-49C6A03F4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882" y="3287840"/>
                  <a:ext cx="537903" cy="616387"/>
                </a:xfrm>
                <a:prstGeom prst="rect">
                  <a:avLst/>
                </a:prstGeom>
                <a:blipFill>
                  <a:blip r:embed="rId9"/>
                  <a:stretch>
                    <a:fillRect b="-9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FE1F9B-8E4D-795E-F07B-2D0150F3DF3F}"/>
                </a:ext>
              </a:extLst>
            </p:cNvPr>
            <p:cNvSpPr txBox="1"/>
            <p:nvPr/>
          </p:nvSpPr>
          <p:spPr>
            <a:xfrm>
              <a:off x="1779122" y="334024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  <a:endParaRPr lang="en-I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008D4F5-3AD5-6C43-170C-B76F1AF0E396}"/>
                    </a:ext>
                  </a:extLst>
                </p:cNvPr>
                <p:cNvSpPr txBox="1"/>
                <p:nvPr/>
              </p:nvSpPr>
              <p:spPr>
                <a:xfrm>
                  <a:off x="773187" y="3327998"/>
                  <a:ext cx="39113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E72D67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IN" sz="3600" dirty="0">
                    <a:solidFill>
                      <a:srgbClr val="E72D67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008D4F5-3AD5-6C43-170C-B76F1AF0E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87" y="3327998"/>
                  <a:ext cx="391133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00BE6A-51C6-853F-CFD1-CD45F392DE4D}"/>
                    </a:ext>
                  </a:extLst>
                </p:cNvPr>
                <p:cNvSpPr txBox="1"/>
                <p:nvPr/>
              </p:nvSpPr>
              <p:spPr>
                <a:xfrm>
                  <a:off x="1445545" y="3345929"/>
                  <a:ext cx="29976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2248B4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oMath>
                    </m:oMathPara>
                  </a14:m>
                  <a:endParaRPr lang="en-IN" sz="3200" dirty="0">
                    <a:solidFill>
                      <a:srgbClr val="E72D67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00BE6A-51C6-853F-CFD1-CD45F392D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545" y="3345929"/>
                  <a:ext cx="299762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49D2CD9-0E64-B4F3-00E6-95C26A3547D3}"/>
                    </a:ext>
                  </a:extLst>
                </p:cNvPr>
                <p:cNvSpPr txBox="1"/>
                <p:nvPr/>
              </p:nvSpPr>
              <p:spPr>
                <a:xfrm>
                  <a:off x="2178251" y="3375974"/>
                  <a:ext cx="35907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29A75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oMath>
                    </m:oMathPara>
                  </a14:m>
                  <a:endParaRPr lang="en-IN" sz="2800" dirty="0">
                    <a:solidFill>
                      <a:srgbClr val="229A75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49D2CD9-0E64-B4F3-00E6-95C26A354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251" y="3375974"/>
                  <a:ext cx="359073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1753944-6F2B-636E-B270-01934E267DF6}"/>
              </a:ext>
            </a:extLst>
          </p:cNvPr>
          <p:cNvSpPr txBox="1"/>
          <p:nvPr/>
        </p:nvSpPr>
        <p:spPr>
          <a:xfrm>
            <a:off x="3717481" y="3443039"/>
            <a:ext cx="142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rgbClr val="2248B4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Eigenvectors</a:t>
            </a:r>
          </a:p>
          <a:p>
            <a:pPr algn="ctr"/>
            <a:r>
              <a:rPr lang="en-IN" dirty="0">
                <a:solidFill>
                  <a:srgbClr val="E72D67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Eigenvalues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7E7613-DB7A-D82A-92C6-302862C6A801}"/>
              </a:ext>
            </a:extLst>
          </p:cNvPr>
          <p:cNvCxnSpPr>
            <a:cxnSpLocks/>
          </p:cNvCxnSpPr>
          <p:nvPr/>
        </p:nvCxnSpPr>
        <p:spPr>
          <a:xfrm>
            <a:off x="383825" y="2690627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F005C54-B3AC-0FC8-03E1-FE8778EFA350}"/>
              </a:ext>
            </a:extLst>
          </p:cNvPr>
          <p:cNvGrpSpPr/>
          <p:nvPr/>
        </p:nvGrpSpPr>
        <p:grpSpPr>
          <a:xfrm>
            <a:off x="2799152" y="3119670"/>
            <a:ext cx="631014" cy="797799"/>
            <a:chOff x="2848600" y="2940975"/>
            <a:chExt cx="631014" cy="797799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CF4C71C-22DD-8669-2074-18CE1822D27F}"/>
                </a:ext>
              </a:extLst>
            </p:cNvPr>
            <p:cNvCxnSpPr>
              <a:cxnSpLocks/>
            </p:cNvCxnSpPr>
            <p:nvPr/>
          </p:nvCxnSpPr>
          <p:spPr>
            <a:xfrm>
              <a:off x="2885266" y="3495865"/>
              <a:ext cx="347218" cy="236356"/>
            </a:xfrm>
            <a:prstGeom prst="straightConnector1">
              <a:avLst/>
            </a:prstGeom>
            <a:ln w="28575">
              <a:solidFill>
                <a:srgbClr val="2248B4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2657027-F9B6-CA8B-D7B9-CA490FDFD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6301" y="3097505"/>
              <a:ext cx="603313" cy="407625"/>
            </a:xfrm>
            <a:prstGeom prst="straightConnector1">
              <a:avLst/>
            </a:prstGeom>
            <a:ln w="28575">
              <a:solidFill>
                <a:srgbClr val="229A7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CB7BE94-6571-8CAA-38C2-EBED41FC3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5805" y="2940975"/>
              <a:ext cx="322535" cy="249163"/>
            </a:xfrm>
            <a:prstGeom prst="straightConnector1">
              <a:avLst/>
            </a:prstGeom>
            <a:ln w="25400">
              <a:solidFill>
                <a:srgbClr val="E72D67"/>
              </a:solidFill>
              <a:prstDash val="sysDot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5EA2F9-B799-E63C-72CC-CAE041ED06EA}"/>
                </a:ext>
              </a:extLst>
            </p:cNvPr>
            <p:cNvSpPr/>
            <p:nvPr/>
          </p:nvSpPr>
          <p:spPr>
            <a:xfrm>
              <a:off x="2848600" y="3240741"/>
              <a:ext cx="196576" cy="498033"/>
            </a:xfrm>
            <a:custGeom>
              <a:avLst/>
              <a:gdLst>
                <a:gd name="csX0" fmla="*/ 8965 w 224133"/>
                <a:gd name="csY0" fmla="*/ 699247 h 699247"/>
                <a:gd name="csX1" fmla="*/ 224118 w 224133"/>
                <a:gd name="csY1" fmla="*/ 358588 h 699247"/>
                <a:gd name="csX2" fmla="*/ 0 w 224133"/>
                <a:gd name="csY2" fmla="*/ 0 h 6992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24133" h="699247">
                  <a:moveTo>
                    <a:pt x="8965" y="699247"/>
                  </a:moveTo>
                  <a:cubicBezTo>
                    <a:pt x="117288" y="587188"/>
                    <a:pt x="225612" y="475129"/>
                    <a:pt x="224118" y="358588"/>
                  </a:cubicBezTo>
                  <a:cubicBezTo>
                    <a:pt x="222624" y="242047"/>
                    <a:pt x="111312" y="121023"/>
                    <a:pt x="0" y="0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1C92C62-4F81-1A04-2D2E-747CCAFF99C6}"/>
              </a:ext>
            </a:extLst>
          </p:cNvPr>
          <p:cNvSpPr txBox="1"/>
          <p:nvPr/>
        </p:nvSpPr>
        <p:spPr>
          <a:xfrm>
            <a:off x="450239" y="3696369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Rotation and Scaling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409ED5-DA54-1747-56E7-0655DAF870D3}"/>
              </a:ext>
            </a:extLst>
          </p:cNvPr>
          <p:cNvGrpSpPr/>
          <p:nvPr/>
        </p:nvGrpSpPr>
        <p:grpSpPr>
          <a:xfrm>
            <a:off x="5295605" y="3119129"/>
            <a:ext cx="518578" cy="780450"/>
            <a:chOff x="2876301" y="2715715"/>
            <a:chExt cx="518578" cy="780450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A48FF8C-8FA2-C31F-FB07-41A87BDDA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6301" y="2715715"/>
              <a:ext cx="518578" cy="780450"/>
            </a:xfrm>
            <a:prstGeom prst="straightConnector1">
              <a:avLst/>
            </a:prstGeom>
            <a:ln w="28575">
              <a:solidFill>
                <a:srgbClr val="229A7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221EECD-FA9E-58E8-5D01-7BB56B0A2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5266" y="3133444"/>
              <a:ext cx="224493" cy="362421"/>
            </a:xfrm>
            <a:prstGeom prst="straightConnector1">
              <a:avLst/>
            </a:prstGeom>
            <a:ln w="28575">
              <a:solidFill>
                <a:srgbClr val="2248B4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8CA8998-5FF7-EF6A-9385-92A64B47D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7374" y="2848936"/>
              <a:ext cx="250075" cy="386039"/>
            </a:xfrm>
            <a:prstGeom prst="straightConnector1">
              <a:avLst/>
            </a:prstGeom>
            <a:ln w="25400">
              <a:solidFill>
                <a:srgbClr val="E72D67"/>
              </a:solidFill>
              <a:prstDash val="sysDot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ABA42EE-4077-D0C6-7269-9565F9C8DA97}"/>
                  </a:ext>
                </a:extLst>
              </p:cNvPr>
              <p:cNvSpPr txBox="1"/>
              <p:nvPr/>
            </p:nvSpPr>
            <p:spPr>
              <a:xfrm>
                <a:off x="3937979" y="3017221"/>
                <a:ext cx="958917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E72D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E72D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72D67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2248B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2248B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E72D67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2248B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2248B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ABA42EE-4077-D0C6-7269-9565F9C8D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79" y="3017221"/>
                <a:ext cx="958917" cy="349455"/>
              </a:xfrm>
              <a:prstGeom prst="rect">
                <a:avLst/>
              </a:prstGeom>
              <a:blipFill>
                <a:blip r:embed="rId13"/>
                <a:stretch>
                  <a:fillRect l="-6369" r="-36306"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559CC79-3AA5-6B6F-873E-79757AFE568E}"/>
                  </a:ext>
                </a:extLst>
              </p:cNvPr>
              <p:cNvSpPr txBox="1"/>
              <p:nvPr/>
            </p:nvSpPr>
            <p:spPr>
              <a:xfrm>
                <a:off x="587278" y="4583921"/>
                <a:ext cx="3062698" cy="746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2248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rgbClr val="2248B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248B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248B4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E72D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E72D67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E72D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E72D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E72D67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559CC79-3AA5-6B6F-873E-79757AFE5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78" y="4583921"/>
                <a:ext cx="3062698" cy="746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CA7474E-9ACB-2560-E1D0-B02E227CEB8D}"/>
              </a:ext>
            </a:extLst>
          </p:cNvPr>
          <p:cNvCxnSpPr>
            <a:cxnSpLocks/>
          </p:cNvCxnSpPr>
          <p:nvPr/>
        </p:nvCxnSpPr>
        <p:spPr>
          <a:xfrm>
            <a:off x="392788" y="4349095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264596-F4CA-A178-E651-305DA97F54C0}"/>
              </a:ext>
            </a:extLst>
          </p:cNvPr>
          <p:cNvCxnSpPr>
            <a:cxnSpLocks/>
          </p:cNvCxnSpPr>
          <p:nvPr/>
        </p:nvCxnSpPr>
        <p:spPr>
          <a:xfrm>
            <a:off x="3621741" y="2840313"/>
            <a:ext cx="0" cy="13641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87E2E12-A3EB-DDAB-AF3A-34E4885005B6}"/>
                  </a:ext>
                </a:extLst>
              </p:cNvPr>
              <p:cNvSpPr txBox="1"/>
              <p:nvPr/>
            </p:nvSpPr>
            <p:spPr>
              <a:xfrm>
                <a:off x="7668686" y="4700049"/>
                <a:ext cx="648126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87E2E12-A3EB-DDAB-AF3A-34E488500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686" y="4700049"/>
                <a:ext cx="648126" cy="5781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D85A7381-507B-8B46-E627-C790DE390830}"/>
              </a:ext>
            </a:extLst>
          </p:cNvPr>
          <p:cNvSpPr txBox="1"/>
          <p:nvPr/>
        </p:nvSpPr>
        <p:spPr>
          <a:xfrm>
            <a:off x="3968934" y="4629733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Inverse Eigenvalues of Laplacian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as Persistence Timescale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127337F-CCDD-954F-0645-135DDB7DE92F}"/>
                  </a:ext>
                </a:extLst>
              </p:cNvPr>
              <p:cNvSpPr txBox="1"/>
              <p:nvPr/>
            </p:nvSpPr>
            <p:spPr>
              <a:xfrm>
                <a:off x="1080138" y="5653462"/>
                <a:ext cx="751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127337F-CCDD-954F-0645-135DDB7DE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8" y="5653462"/>
                <a:ext cx="751039" cy="307777"/>
              </a:xfrm>
              <a:prstGeom prst="rect">
                <a:avLst/>
              </a:prstGeom>
              <a:blipFill>
                <a:blip r:embed="rId16"/>
                <a:stretch>
                  <a:fillRect l="-8130" r="-8130" b="-156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5E988A3-69F5-DC82-4D79-B6B07A7314A2}"/>
                  </a:ext>
                </a:extLst>
              </p:cNvPr>
              <p:cNvSpPr txBox="1"/>
              <p:nvPr/>
            </p:nvSpPr>
            <p:spPr>
              <a:xfrm>
                <a:off x="2862169" y="5619593"/>
                <a:ext cx="3095847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⇒ 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5E988A3-69F5-DC82-4D79-B6B07A731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69" y="5619593"/>
                <a:ext cx="3095847" cy="308482"/>
              </a:xfrm>
              <a:prstGeom prst="rect">
                <a:avLst/>
              </a:prstGeom>
              <a:blipFill>
                <a:blip r:embed="rId17"/>
                <a:stretch>
                  <a:fillRect l="-592" t="-2000" r="-197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82E6A50C-AA9B-AB1D-F960-7B575C5F12FA}"/>
              </a:ext>
            </a:extLst>
          </p:cNvPr>
          <p:cNvSpPr txBox="1"/>
          <p:nvPr/>
        </p:nvSpPr>
        <p:spPr>
          <a:xfrm>
            <a:off x="3708624" y="5908713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Steady State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E98ED3-8C23-5CEE-6898-D7EF23176110}"/>
              </a:ext>
            </a:extLst>
          </p:cNvPr>
          <p:cNvSpPr txBox="1"/>
          <p:nvPr/>
        </p:nvSpPr>
        <p:spPr>
          <a:xfrm>
            <a:off x="585067" y="5926531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Transient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814D9B-5506-59AD-CC0C-27978F60458D}"/>
                  </a:ext>
                </a:extLst>
              </p:cNvPr>
              <p:cNvSpPr txBox="1"/>
              <p:nvPr/>
            </p:nvSpPr>
            <p:spPr>
              <a:xfrm>
                <a:off x="6826830" y="5653461"/>
                <a:ext cx="11399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814D9B-5506-59AD-CC0C-27978F604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830" y="5653461"/>
                <a:ext cx="1139991" cy="307777"/>
              </a:xfrm>
              <a:prstGeom prst="rect">
                <a:avLst/>
              </a:prstGeom>
              <a:blipFill>
                <a:blip r:embed="rId18"/>
                <a:stretch>
                  <a:fillRect l="-2674" r="-1604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B91979D5-C610-91A5-3F9B-4B6385F962A9}"/>
              </a:ext>
            </a:extLst>
          </p:cNvPr>
          <p:cNvSpPr txBox="1"/>
          <p:nvPr/>
        </p:nvSpPr>
        <p:spPr>
          <a:xfrm>
            <a:off x="6324496" y="591630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Relaxation Timescale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9F9628-07E8-D5AF-C705-A46A09B33D1C}"/>
                  </a:ext>
                </a:extLst>
              </p:cNvPr>
              <p:cNvSpPr txBox="1"/>
              <p:nvPr/>
            </p:nvSpPr>
            <p:spPr>
              <a:xfrm>
                <a:off x="7280191" y="498541"/>
                <a:ext cx="1224951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9F9628-07E8-D5AF-C705-A46A09B33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191" y="498541"/>
                <a:ext cx="1224951" cy="332463"/>
              </a:xfrm>
              <a:prstGeom prst="rect">
                <a:avLst/>
              </a:prstGeom>
              <a:blipFill>
                <a:blip r:embed="rId19"/>
                <a:stretch>
                  <a:fillRect l="-3980" r="-2985" b="-2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5EB20B-62A5-30C9-EFC5-1340C963C8C0}"/>
                  </a:ext>
                </a:extLst>
              </p:cNvPr>
              <p:cNvSpPr txBox="1"/>
              <p:nvPr/>
            </p:nvSpPr>
            <p:spPr>
              <a:xfrm>
                <a:off x="7406703" y="900869"/>
                <a:ext cx="9011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5EB20B-62A5-30C9-EFC5-1340C963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03" y="900869"/>
                <a:ext cx="901144" cy="307777"/>
              </a:xfrm>
              <a:prstGeom prst="rect">
                <a:avLst/>
              </a:prstGeom>
              <a:blipFill>
                <a:blip r:embed="rId20"/>
                <a:stretch>
                  <a:fillRect l="-6081" r="-2027" b="-1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844A0A-D85F-1030-0B86-5E4D31BE4258}"/>
              </a:ext>
            </a:extLst>
          </p:cNvPr>
          <p:cNvCxnSpPr>
            <a:cxnSpLocks/>
          </p:cNvCxnSpPr>
          <p:nvPr/>
        </p:nvCxnSpPr>
        <p:spPr>
          <a:xfrm>
            <a:off x="6028661" y="2840313"/>
            <a:ext cx="0" cy="13641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AA5E95-B034-ABC4-8745-99B147878659}"/>
              </a:ext>
            </a:extLst>
          </p:cNvPr>
          <p:cNvGrpSpPr/>
          <p:nvPr/>
        </p:nvGrpSpPr>
        <p:grpSpPr>
          <a:xfrm>
            <a:off x="7414755" y="3177033"/>
            <a:ext cx="1169834" cy="993407"/>
            <a:chOff x="6614825" y="2796370"/>
            <a:chExt cx="1169834" cy="99340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E31F9A8-CC38-C1E2-B69A-FB679D0828FF}"/>
                </a:ext>
              </a:extLst>
            </p:cNvPr>
            <p:cNvGrpSpPr/>
            <p:nvPr/>
          </p:nvGrpSpPr>
          <p:grpSpPr>
            <a:xfrm rot="16678204">
              <a:off x="6902772" y="3363835"/>
              <a:ext cx="394396" cy="457487"/>
              <a:chOff x="7000419" y="3335716"/>
              <a:chExt cx="394396" cy="457487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247078D-AF9A-AB70-2DDA-9D99B6963E91}"/>
                  </a:ext>
                </a:extLst>
              </p:cNvPr>
              <p:cNvCxnSpPr>
                <a:cxnSpLocks/>
              </p:cNvCxnSpPr>
              <p:nvPr/>
            </p:nvCxnSpPr>
            <p:spPr>
              <a:xfrm rot="4921796" flipV="1">
                <a:off x="7050960" y="3593457"/>
                <a:ext cx="190024" cy="209467"/>
              </a:xfrm>
              <a:prstGeom prst="straightConnector1">
                <a:avLst/>
              </a:prstGeom>
              <a:ln w="28575">
                <a:solidFill>
                  <a:srgbClr val="2248B4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FCFD9069-03BB-C282-62BC-FFD7AD3D6D9F}"/>
                  </a:ext>
                </a:extLst>
              </p:cNvPr>
              <p:cNvCxnSpPr>
                <a:cxnSpLocks/>
              </p:cNvCxnSpPr>
              <p:nvPr/>
            </p:nvCxnSpPr>
            <p:spPr>
              <a:xfrm rot="4921796" flipH="1" flipV="1">
                <a:off x="7172277" y="3363912"/>
                <a:ext cx="81125" cy="363950"/>
              </a:xfrm>
              <a:prstGeom prst="straightConnector1">
                <a:avLst/>
              </a:prstGeom>
              <a:ln w="28575">
                <a:solidFill>
                  <a:srgbClr val="229A75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0E4B5561-0D00-FE0B-5D16-CB2BBFAA7E51}"/>
                  </a:ext>
                </a:extLst>
              </p:cNvPr>
              <p:cNvCxnSpPr>
                <a:cxnSpLocks/>
              </p:cNvCxnSpPr>
              <p:nvPr/>
            </p:nvCxnSpPr>
            <p:spPr>
              <a:xfrm rot="4921796" flipH="1" flipV="1">
                <a:off x="6996320" y="3339815"/>
                <a:ext cx="266093" cy="257896"/>
              </a:xfrm>
              <a:prstGeom prst="straightConnector1">
                <a:avLst/>
              </a:prstGeom>
              <a:ln w="28575">
                <a:solidFill>
                  <a:srgbClr val="E72D67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161899A-9B26-0CEB-E591-A921EED8FAB5}"/>
                </a:ext>
              </a:extLst>
            </p:cNvPr>
            <p:cNvGrpSpPr/>
            <p:nvPr/>
          </p:nvGrpSpPr>
          <p:grpSpPr>
            <a:xfrm>
              <a:off x="6614825" y="3002120"/>
              <a:ext cx="1169834" cy="765966"/>
              <a:chOff x="6614825" y="3002120"/>
              <a:chExt cx="1169834" cy="765966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0D0DA38E-1691-A3D5-F304-613E890921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14825" y="3300401"/>
                <a:ext cx="505718" cy="467685"/>
              </a:xfrm>
              <a:prstGeom prst="straightConnector1">
                <a:avLst/>
              </a:prstGeom>
              <a:ln w="25400">
                <a:solidFill>
                  <a:srgbClr val="E72D67"/>
                </a:solidFill>
                <a:prstDash val="sysDot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72F7A67-7BF9-D350-7517-9A497F9E92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0773" y="3002120"/>
                <a:ext cx="653886" cy="758663"/>
              </a:xfrm>
              <a:prstGeom prst="straightConnector1">
                <a:avLst/>
              </a:prstGeom>
              <a:ln w="25400">
                <a:solidFill>
                  <a:srgbClr val="2248B4"/>
                </a:solidFill>
                <a:prstDash val="sysDot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E01A4ED-62F5-12F9-32B9-5E243635F9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3751" y="2796370"/>
              <a:ext cx="241673" cy="953092"/>
            </a:xfrm>
            <a:prstGeom prst="straightConnector1">
              <a:avLst/>
            </a:prstGeom>
            <a:ln w="28575">
              <a:solidFill>
                <a:srgbClr val="229A75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C28E26D-5E38-BF8D-B054-8EA9727C079F}"/>
              </a:ext>
            </a:extLst>
          </p:cNvPr>
          <p:cNvSpPr txBox="1"/>
          <p:nvPr/>
        </p:nvSpPr>
        <p:spPr>
          <a:xfrm>
            <a:off x="6101290" y="2800990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Combination of Rescaled</a:t>
            </a:r>
          </a:p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Eigenvectors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4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5" grpId="0"/>
      <p:bldP spid="44" grpId="0"/>
      <p:bldP spid="59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2" grpId="0"/>
      <p:bldP spid="4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7AB7D3-9D2B-E0A2-5167-808A94EE9167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1FA0D33-3268-3844-640B-164BADBEBE98}"/>
              </a:ext>
            </a:extLst>
          </p:cNvPr>
          <p:cNvGrpSpPr/>
          <p:nvPr/>
        </p:nvGrpSpPr>
        <p:grpSpPr>
          <a:xfrm>
            <a:off x="376767" y="2314311"/>
            <a:ext cx="4739230" cy="2006859"/>
            <a:chOff x="-109064" y="1753808"/>
            <a:chExt cx="4739230" cy="200685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BBDB857-EC82-8521-8276-45A9FCF5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" t="49630" r="2822" b="2739"/>
            <a:stretch/>
          </p:blipFill>
          <p:spPr>
            <a:xfrm>
              <a:off x="-109064" y="1753808"/>
              <a:ext cx="4739230" cy="200685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E17CD48-5394-52F5-A89B-56C240D09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4" t="3775" r="65774" b="92424"/>
            <a:stretch/>
          </p:blipFill>
          <p:spPr>
            <a:xfrm>
              <a:off x="1698054" y="1992912"/>
              <a:ext cx="344340" cy="16013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F499F1E-9640-AAA9-3710-94E10AC0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96" t="3615" r="15611" b="92424"/>
            <a:stretch/>
          </p:blipFill>
          <p:spPr>
            <a:xfrm>
              <a:off x="3807332" y="1990412"/>
              <a:ext cx="652665" cy="1668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442D4779-FE94-576D-C885-73F1B9EC1138}"/>
                  </a:ext>
                </a:extLst>
              </p:cNvPr>
              <p:cNvSpPr txBox="1"/>
              <p:nvPr/>
            </p:nvSpPr>
            <p:spPr>
              <a:xfrm>
                <a:off x="1196598" y="1650763"/>
                <a:ext cx="9580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442D4779-FE94-576D-C885-73F1B9EC1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98" y="1650763"/>
                <a:ext cx="95801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CFBCE9F5-6170-1C52-5374-E5950A062058}"/>
                  </a:ext>
                </a:extLst>
              </p:cNvPr>
              <p:cNvSpPr txBox="1"/>
              <p:nvPr/>
            </p:nvSpPr>
            <p:spPr>
              <a:xfrm>
                <a:off x="6975624" y="1689356"/>
                <a:ext cx="9580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CFBCE9F5-6170-1C52-5374-E5950A062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624" y="1689356"/>
                <a:ext cx="95801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84156C44-1C13-C435-AEDD-62F64B30DAC8}"/>
                  </a:ext>
                </a:extLst>
              </p:cNvPr>
              <p:cNvSpPr txBox="1"/>
              <p:nvPr/>
            </p:nvSpPr>
            <p:spPr>
              <a:xfrm>
                <a:off x="3709639" y="1685605"/>
                <a:ext cx="1726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84156C44-1C13-C435-AEDD-62F64B30D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639" y="1685605"/>
                <a:ext cx="1726883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B6C13CB-3183-C034-D4D4-436D5D0BFC38}"/>
              </a:ext>
            </a:extLst>
          </p:cNvPr>
          <p:cNvGrpSpPr/>
          <p:nvPr/>
        </p:nvGrpSpPr>
        <p:grpSpPr>
          <a:xfrm>
            <a:off x="636837" y="372871"/>
            <a:ext cx="2099500" cy="1196209"/>
            <a:chOff x="500735" y="395041"/>
            <a:chExt cx="3204383" cy="1825726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4B99AB6-390F-B728-FB10-66621B98F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158" y="1576164"/>
              <a:ext cx="808049" cy="161884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CD130C9-5A14-E20A-75E2-FAB68F49526F}"/>
                </a:ext>
              </a:extLst>
            </p:cNvPr>
            <p:cNvCxnSpPr>
              <a:cxnSpLocks/>
            </p:cNvCxnSpPr>
            <p:nvPr/>
          </p:nvCxnSpPr>
          <p:spPr>
            <a:xfrm>
              <a:off x="2468340" y="1610561"/>
              <a:ext cx="648273" cy="359218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74016C3-BC37-D260-97D9-F14662793C06}"/>
                </a:ext>
              </a:extLst>
            </p:cNvPr>
            <p:cNvCxnSpPr>
              <a:cxnSpLocks/>
            </p:cNvCxnSpPr>
            <p:nvPr/>
          </p:nvCxnSpPr>
          <p:spPr>
            <a:xfrm>
              <a:off x="2297881" y="737380"/>
              <a:ext cx="864876" cy="1277886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37B42EC9-615B-2558-C197-CB35654BE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3980" y="468609"/>
              <a:ext cx="832741" cy="335078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AC7028B6-1104-6193-0D39-C96CED3A5D00}"/>
                </a:ext>
              </a:extLst>
            </p:cNvPr>
            <p:cNvCxnSpPr>
              <a:cxnSpLocks/>
            </p:cNvCxnSpPr>
            <p:nvPr/>
          </p:nvCxnSpPr>
          <p:spPr>
            <a:xfrm>
              <a:off x="2320153" y="777967"/>
              <a:ext cx="133307" cy="814190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B139424-4BF9-F3A5-70CF-5E9CC523A7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020" y="451188"/>
              <a:ext cx="115462" cy="640818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CEB10E3-29D7-DEAC-CA46-F1CBCAEA2738}"/>
                </a:ext>
              </a:extLst>
            </p:cNvPr>
            <p:cNvGrpSpPr/>
            <p:nvPr/>
          </p:nvGrpSpPr>
          <p:grpSpPr>
            <a:xfrm rot="9555396">
              <a:off x="2215764" y="624512"/>
              <a:ext cx="829922" cy="962344"/>
              <a:chOff x="3199397" y="1209138"/>
              <a:chExt cx="964011" cy="1117829"/>
            </a:xfrm>
            <a:grpFill/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BBD579E-4DB4-73EE-39C3-E8B6D747E8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99397" y="1602498"/>
                <a:ext cx="659425" cy="606392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7CC1495-2562-B6EF-4660-8029CEA51A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4637" y="1286781"/>
                <a:ext cx="845008" cy="305774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3EDE90D3-4D51-3638-57BF-C1A87C4999DA}"/>
                  </a:ext>
                </a:extLst>
              </p:cNvPr>
              <p:cNvSpPr/>
              <p:nvPr/>
            </p:nvSpPr>
            <p:spPr>
              <a:xfrm rot="14932962">
                <a:off x="3777727" y="2139439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77E1DA3D-6F0C-3F77-C0E1-975DA61EB9A4}"/>
                  </a:ext>
                </a:extLst>
              </p:cNvPr>
              <p:cNvSpPr/>
              <p:nvPr/>
            </p:nvSpPr>
            <p:spPr>
              <a:xfrm rot="14932962">
                <a:off x="3975880" y="1209138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D1D8E35-66AB-6041-C885-5D5B51628CBE}"/>
                </a:ext>
              </a:extLst>
            </p:cNvPr>
            <p:cNvGrpSpPr/>
            <p:nvPr/>
          </p:nvGrpSpPr>
          <p:grpSpPr>
            <a:xfrm rot="9555396">
              <a:off x="2883645" y="936840"/>
              <a:ext cx="821473" cy="1036962"/>
              <a:chOff x="735124" y="4991439"/>
              <a:chExt cx="954197" cy="1204503"/>
            </a:xfrm>
            <a:grpFill/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3F71B5-AA0C-8D5F-16CB-DB3B65940337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74264" y="5432979"/>
                <a:ext cx="581764" cy="669700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349130E-34FB-9466-05F0-489F500E2A2B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1358708" y="5092460"/>
                <a:ext cx="203320" cy="1052013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956B808-1765-4E8F-E333-4754FFC04323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841663" y="5063615"/>
                <a:ext cx="743562" cy="370682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CBDF7AA-B72C-1604-FFAA-BE4D9CBB8CB8}"/>
                  </a:ext>
                </a:extLst>
              </p:cNvPr>
              <p:cNvSpPr/>
              <p:nvPr/>
            </p:nvSpPr>
            <p:spPr>
              <a:xfrm rot="14932962">
                <a:off x="1501793" y="4991439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5B68C8D-56F9-F022-792C-0C7805642767}"/>
                  </a:ext>
                </a:extLst>
              </p:cNvPr>
              <p:cNvSpPr/>
              <p:nvPr/>
            </p:nvSpPr>
            <p:spPr>
              <a:xfrm rot="14932962">
                <a:off x="735124" y="5332090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69A0BB2F-B306-E10E-C223-14EA922B0536}"/>
                  </a:ext>
                </a:extLst>
              </p:cNvPr>
              <p:cNvSpPr/>
              <p:nvPr/>
            </p:nvSpPr>
            <p:spPr>
              <a:xfrm rot="14932962">
                <a:off x="1227746" y="6008414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33DDA4A-6BD1-647E-3CA5-77CC93308186}"/>
                </a:ext>
              </a:extLst>
            </p:cNvPr>
            <p:cNvGrpSpPr/>
            <p:nvPr/>
          </p:nvGrpSpPr>
          <p:grpSpPr>
            <a:xfrm>
              <a:off x="500735" y="581423"/>
              <a:ext cx="1248243" cy="1639344"/>
              <a:chOff x="751747" y="751752"/>
              <a:chExt cx="1248243" cy="1639344"/>
            </a:xfrm>
            <a:grpFill/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84F47BED-4397-9430-C03C-4EAB983373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838" y="828457"/>
                <a:ext cx="788687" cy="50829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B5C6B98-CA01-6148-D0B0-9A012023B2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188" y="1410821"/>
                <a:ext cx="576867" cy="374637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CFF7E790-4C57-4AB7-3E8C-01E67B45DE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3921" y="1785458"/>
                <a:ext cx="1046307" cy="109281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92913B4-EC44-DCD0-19D7-3B058A18F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8838" y="853872"/>
                <a:ext cx="138122" cy="952827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96F65B4-F0B6-6A66-7C05-09DD2C42E7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08847" y="1374557"/>
                <a:ext cx="136258" cy="957246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D3E354B-F2DF-E498-F56F-2E43E4768F7C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V="1">
                <a:off x="1407689" y="840302"/>
                <a:ext cx="383444" cy="549987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881B037-05C5-A134-F6F3-5FF83E3328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7199" y="941502"/>
                <a:ext cx="473992" cy="457476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E9BD516-F3E0-56CE-6ABD-7DC44FF9C59F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 flipV="1">
                <a:off x="1500489" y="1395647"/>
                <a:ext cx="395433" cy="528490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DA20E17-8A97-FEEB-CFF6-F9D23B643126}"/>
                  </a:ext>
                </a:extLst>
              </p:cNvPr>
              <p:cNvCxnSpPr>
                <a:cxnSpLocks/>
              </p:cNvCxnSpPr>
              <p:nvPr/>
            </p:nvCxnSpPr>
            <p:spPr>
              <a:xfrm rot="10633114" flipH="1" flipV="1">
                <a:off x="818121" y="1761708"/>
                <a:ext cx="500843" cy="576548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EAB23F3-12B1-1AF6-77CC-2C665182A7D5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>
                <a:off x="1302745" y="1942878"/>
                <a:ext cx="653525" cy="352323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ED2E383-992B-FFE1-FCB5-339E7F0F16C3}"/>
                  </a:ext>
                </a:extLst>
              </p:cNvPr>
              <p:cNvSpPr/>
              <p:nvPr/>
            </p:nvSpPr>
            <p:spPr>
              <a:xfrm rot="14534564">
                <a:off x="1373438" y="1332726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8C82DD0-4855-B878-6CCC-D6815B9A796D}"/>
                  </a:ext>
                </a:extLst>
              </p:cNvPr>
              <p:cNvSpPr/>
              <p:nvPr/>
            </p:nvSpPr>
            <p:spPr>
              <a:xfrm rot="14534564">
                <a:off x="751747" y="1700346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2304F56-0880-FBCD-287A-E62595E8C3FB}"/>
                  </a:ext>
                </a:extLst>
              </p:cNvPr>
              <p:cNvSpPr/>
              <p:nvPr/>
            </p:nvSpPr>
            <p:spPr>
              <a:xfrm rot="14534564">
                <a:off x="1240329" y="2229652"/>
                <a:ext cx="161444" cy="161444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4CE022E-D911-C973-D63F-C4FEB9AFE588}"/>
                  </a:ext>
                </a:extLst>
              </p:cNvPr>
              <p:cNvSpPr/>
              <p:nvPr/>
            </p:nvSpPr>
            <p:spPr>
              <a:xfrm rot="14534564">
                <a:off x="1838546" y="1835005"/>
                <a:ext cx="161444" cy="161444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F2E42BE-48A2-C41D-4FF4-47B68D3611E2}"/>
                  </a:ext>
                </a:extLst>
              </p:cNvPr>
              <p:cNvSpPr/>
              <p:nvPr/>
            </p:nvSpPr>
            <p:spPr>
              <a:xfrm rot="14534564">
                <a:off x="887096" y="824847"/>
                <a:ext cx="161444" cy="161444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B5AC974-B004-8663-7D98-443AB9CB7EFC}"/>
                  </a:ext>
                </a:extLst>
              </p:cNvPr>
              <p:cNvSpPr/>
              <p:nvPr/>
            </p:nvSpPr>
            <p:spPr>
              <a:xfrm rot="14534564">
                <a:off x="1675889" y="751752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A3F208C-C3D4-9569-CCFC-9BC4A06E50F4}"/>
                </a:ext>
              </a:extLst>
            </p:cNvPr>
            <p:cNvSpPr/>
            <p:nvPr/>
          </p:nvSpPr>
          <p:spPr>
            <a:xfrm rot="2888358">
              <a:off x="3069782" y="395041"/>
              <a:ext cx="161444" cy="161444"/>
            </a:xfrm>
            <a:prstGeom prst="ellipse">
              <a:avLst/>
            </a:prstGeom>
            <a:grpFill/>
            <a:ln w="19050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C055CBA-4FD4-3525-4670-BD9F83359641}"/>
              </a:ext>
            </a:extLst>
          </p:cNvPr>
          <p:cNvGrpSpPr/>
          <p:nvPr/>
        </p:nvGrpSpPr>
        <p:grpSpPr>
          <a:xfrm>
            <a:off x="6370206" y="394667"/>
            <a:ext cx="2099500" cy="1196209"/>
            <a:chOff x="500735" y="395041"/>
            <a:chExt cx="3204383" cy="1825726"/>
          </a:xfrm>
        </p:grpSpPr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58B7E1A-064A-D158-266A-E847B86BC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158" y="1576164"/>
              <a:ext cx="808049" cy="161884"/>
            </a:xfrm>
            <a:prstGeom prst="line">
              <a:avLst/>
            </a:prstGeom>
            <a:ln w="2222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99C65AA-F422-9113-4A23-344D5CCF5F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8340" y="1610561"/>
              <a:ext cx="648273" cy="359218"/>
            </a:xfrm>
            <a:prstGeom prst="line">
              <a:avLst/>
            </a:prstGeom>
            <a:ln w="2222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7B7F3289-BE1E-E242-E659-C947978FD0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7881" y="737380"/>
              <a:ext cx="864876" cy="1277886"/>
            </a:xfrm>
            <a:prstGeom prst="line">
              <a:avLst/>
            </a:prstGeom>
            <a:ln w="2222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024BEEC-360C-0937-A2EC-D2097F5A8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3980" y="468609"/>
              <a:ext cx="832741" cy="335078"/>
            </a:xfrm>
            <a:prstGeom prst="line">
              <a:avLst/>
            </a:prstGeom>
            <a:ln w="2222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33B0CC0E-2CE0-195E-DB3C-A912F0BB73E1}"/>
                </a:ext>
              </a:extLst>
            </p:cNvPr>
            <p:cNvCxnSpPr>
              <a:cxnSpLocks/>
            </p:cNvCxnSpPr>
            <p:nvPr/>
          </p:nvCxnSpPr>
          <p:spPr>
            <a:xfrm>
              <a:off x="2320153" y="777967"/>
              <a:ext cx="133307" cy="814190"/>
            </a:xfrm>
            <a:prstGeom prst="line">
              <a:avLst/>
            </a:prstGeom>
            <a:ln w="2222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A19988D-76AA-3B51-C76D-8B28C30B9C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020" y="451188"/>
              <a:ext cx="115462" cy="640818"/>
            </a:xfrm>
            <a:prstGeom prst="line">
              <a:avLst/>
            </a:prstGeom>
            <a:ln w="2222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D0C15631-ADA7-53CF-C8F4-D08D9690CD4D}"/>
                </a:ext>
              </a:extLst>
            </p:cNvPr>
            <p:cNvGrpSpPr/>
            <p:nvPr/>
          </p:nvGrpSpPr>
          <p:grpSpPr>
            <a:xfrm rot="9555396">
              <a:off x="2215764" y="624512"/>
              <a:ext cx="829922" cy="962344"/>
              <a:chOff x="3199397" y="1209138"/>
              <a:chExt cx="964011" cy="1117829"/>
            </a:xfrm>
          </p:grpSpPr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7DF30AE7-3588-1522-56C6-47795B316F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99397" y="1602498"/>
                <a:ext cx="659425" cy="606392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E415005D-FAAF-5D43-E245-09A841D110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4637" y="1286781"/>
                <a:ext cx="845008" cy="305774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B24D1DA5-38C0-04B6-91AF-A888E69C46DA}"/>
                  </a:ext>
                </a:extLst>
              </p:cNvPr>
              <p:cNvSpPr/>
              <p:nvPr/>
            </p:nvSpPr>
            <p:spPr>
              <a:xfrm rot="14932962">
                <a:off x="3777727" y="2139439"/>
                <a:ext cx="187528" cy="18752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A58A4F07-763A-60DF-95A5-5285542ECC85}"/>
                  </a:ext>
                </a:extLst>
              </p:cNvPr>
              <p:cNvSpPr/>
              <p:nvPr/>
            </p:nvSpPr>
            <p:spPr>
              <a:xfrm rot="14932962">
                <a:off x="3975880" y="1209138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364EAE62-EEE3-08A1-E7C3-FDC106B63BDB}"/>
                </a:ext>
              </a:extLst>
            </p:cNvPr>
            <p:cNvGrpSpPr/>
            <p:nvPr/>
          </p:nvGrpSpPr>
          <p:grpSpPr>
            <a:xfrm rot="9555396">
              <a:off x="2883645" y="936840"/>
              <a:ext cx="821473" cy="1036962"/>
              <a:chOff x="735124" y="4991439"/>
              <a:chExt cx="954197" cy="1204503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7362E0BB-4160-69A9-4869-9A3F5490EF40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74264" y="5432979"/>
                <a:ext cx="581764" cy="669700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AAFFCE48-F1FC-F934-52D5-A2263E54441F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1358708" y="5092460"/>
                <a:ext cx="203320" cy="1052013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D3F413CA-834B-80F7-495F-F630A9A1ADC0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841663" y="5063615"/>
                <a:ext cx="743562" cy="370682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DB312B14-A84E-04B6-AE91-D949A04868A7}"/>
                  </a:ext>
                </a:extLst>
              </p:cNvPr>
              <p:cNvSpPr/>
              <p:nvPr/>
            </p:nvSpPr>
            <p:spPr>
              <a:xfrm rot="14932962">
                <a:off x="1501793" y="499143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E141D44D-079E-AE0B-2928-CCF9C4056239}"/>
                  </a:ext>
                </a:extLst>
              </p:cNvPr>
              <p:cNvSpPr/>
              <p:nvPr/>
            </p:nvSpPr>
            <p:spPr>
              <a:xfrm rot="14932962">
                <a:off x="735124" y="533209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840E43B6-E7E8-C487-A379-9370BAE32BDF}"/>
                  </a:ext>
                </a:extLst>
              </p:cNvPr>
              <p:cNvSpPr/>
              <p:nvPr/>
            </p:nvSpPr>
            <p:spPr>
              <a:xfrm rot="14932962">
                <a:off x="1227746" y="600841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106DE6A4-EFB8-7228-D97E-40A75C6B1AA4}"/>
                </a:ext>
              </a:extLst>
            </p:cNvPr>
            <p:cNvGrpSpPr/>
            <p:nvPr/>
          </p:nvGrpSpPr>
          <p:grpSpPr>
            <a:xfrm>
              <a:off x="500735" y="581423"/>
              <a:ext cx="1248243" cy="1639344"/>
              <a:chOff x="751747" y="751752"/>
              <a:chExt cx="1248243" cy="1639344"/>
            </a:xfrm>
          </p:grpSpPr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B774D537-7E38-73C1-6269-47EDF508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838" y="828457"/>
                <a:ext cx="788687" cy="50829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97D5FB60-7BF7-8847-29F9-564211B700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188" y="1410821"/>
                <a:ext cx="576867" cy="374637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3BB90BE3-BE59-0029-4F5B-D9609BBE34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3921" y="1785458"/>
                <a:ext cx="1046307" cy="109281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1E156282-5AFB-3436-0243-CCDAA0F01C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8838" y="853872"/>
                <a:ext cx="138122" cy="952827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B97E2BD4-29E4-C3B3-AEE3-1E4EBB8916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08847" y="1374557"/>
                <a:ext cx="136258" cy="957246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E86AAA87-8C03-8EC5-0095-700C6D856A84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V="1">
                <a:off x="1407689" y="840302"/>
                <a:ext cx="383444" cy="549987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959CC89C-8CAD-6A08-8FEB-ED1102B8CD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7199" y="941502"/>
                <a:ext cx="473992" cy="457476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E9D8BC92-A63C-9271-768D-766DA775C2AB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 flipV="1">
                <a:off x="1500489" y="1395647"/>
                <a:ext cx="395433" cy="528490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D7225146-1220-6CE1-43A6-D51757E0BC6E}"/>
                  </a:ext>
                </a:extLst>
              </p:cNvPr>
              <p:cNvCxnSpPr>
                <a:cxnSpLocks/>
              </p:cNvCxnSpPr>
              <p:nvPr/>
            </p:nvCxnSpPr>
            <p:spPr>
              <a:xfrm rot="10633114" flipH="1" flipV="1">
                <a:off x="818121" y="1761708"/>
                <a:ext cx="500843" cy="576548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CEDAA6F-1683-6FA8-47D2-4F388E56903E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>
                <a:off x="1302745" y="1942878"/>
                <a:ext cx="653525" cy="352323"/>
              </a:xfrm>
              <a:prstGeom prst="line">
                <a:avLst/>
              </a:prstGeom>
              <a:ln w="2222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829361DD-3167-47F8-E9D5-392B047F5376}"/>
                  </a:ext>
                </a:extLst>
              </p:cNvPr>
              <p:cNvSpPr/>
              <p:nvPr/>
            </p:nvSpPr>
            <p:spPr>
              <a:xfrm rot="14534564">
                <a:off x="1373438" y="1332726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669BBD6F-AEDE-C13A-C6E3-20D15ED6277C}"/>
                  </a:ext>
                </a:extLst>
              </p:cNvPr>
              <p:cNvSpPr/>
              <p:nvPr/>
            </p:nvSpPr>
            <p:spPr>
              <a:xfrm rot="14534564">
                <a:off x="751747" y="1700346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33FE40CB-E90E-CB55-9C56-9CB575FBF186}"/>
                  </a:ext>
                </a:extLst>
              </p:cNvPr>
              <p:cNvSpPr/>
              <p:nvPr/>
            </p:nvSpPr>
            <p:spPr>
              <a:xfrm rot="14534564">
                <a:off x="1240329" y="2229652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1C4699EB-3FFF-32C2-B9B4-967435730E67}"/>
                  </a:ext>
                </a:extLst>
              </p:cNvPr>
              <p:cNvSpPr/>
              <p:nvPr/>
            </p:nvSpPr>
            <p:spPr>
              <a:xfrm rot="14534564">
                <a:off x="1838546" y="1835005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8DAC8E53-5E7C-D2CD-FBD3-B24C6A8B04C0}"/>
                  </a:ext>
                </a:extLst>
              </p:cNvPr>
              <p:cNvSpPr/>
              <p:nvPr/>
            </p:nvSpPr>
            <p:spPr>
              <a:xfrm rot="14534564">
                <a:off x="887096" y="824847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EFC7C3AD-9079-9FD7-AFEE-6B1D77EC0F1B}"/>
                  </a:ext>
                </a:extLst>
              </p:cNvPr>
              <p:cNvSpPr/>
              <p:nvPr/>
            </p:nvSpPr>
            <p:spPr>
              <a:xfrm rot="14534564">
                <a:off x="1675889" y="751752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A0889E3-CDC2-B4D7-7C53-E046A4E1CC48}"/>
                </a:ext>
              </a:extLst>
            </p:cNvPr>
            <p:cNvSpPr/>
            <p:nvPr/>
          </p:nvSpPr>
          <p:spPr>
            <a:xfrm rot="2888358">
              <a:off x="3069782" y="395041"/>
              <a:ext cx="161444" cy="1614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D5C62676-D703-70FF-5DD1-E8F0D46AD58F}"/>
              </a:ext>
            </a:extLst>
          </p:cNvPr>
          <p:cNvGrpSpPr/>
          <p:nvPr/>
        </p:nvGrpSpPr>
        <p:grpSpPr>
          <a:xfrm>
            <a:off x="3523084" y="397887"/>
            <a:ext cx="2099500" cy="1196209"/>
            <a:chOff x="500735" y="395041"/>
            <a:chExt cx="3204383" cy="1825726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3C6A0A9-CD85-2B3D-A25B-F0A376320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158" y="1576164"/>
              <a:ext cx="808049" cy="161884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37DF897D-35BB-5BF4-E251-FFEB8D65F124}"/>
                </a:ext>
              </a:extLst>
            </p:cNvPr>
            <p:cNvCxnSpPr>
              <a:cxnSpLocks/>
            </p:cNvCxnSpPr>
            <p:nvPr/>
          </p:nvCxnSpPr>
          <p:spPr>
            <a:xfrm>
              <a:off x="2468340" y="1610561"/>
              <a:ext cx="648273" cy="359218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B3A554F9-45AD-005C-3F24-65DCDBE2E599}"/>
                </a:ext>
              </a:extLst>
            </p:cNvPr>
            <p:cNvCxnSpPr>
              <a:cxnSpLocks/>
            </p:cNvCxnSpPr>
            <p:nvPr/>
          </p:nvCxnSpPr>
          <p:spPr>
            <a:xfrm>
              <a:off x="2297881" y="737380"/>
              <a:ext cx="864876" cy="1277886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05D2697B-C523-0D20-E21F-BA21F337B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3980" y="468609"/>
              <a:ext cx="832741" cy="335078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C0EDC9A-B0CE-D9B5-42D2-E4E798DE9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20153" y="777967"/>
              <a:ext cx="133307" cy="814190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B9F1B94-3CBC-241D-98C1-A4D0B0287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020" y="451188"/>
              <a:ext cx="115462" cy="640818"/>
            </a:xfrm>
            <a:prstGeom prst="line">
              <a:avLst/>
            </a:prstGeom>
            <a:grpFill/>
            <a:ln w="190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F3DADC1B-04AC-931F-F2FD-50931B39A027}"/>
                </a:ext>
              </a:extLst>
            </p:cNvPr>
            <p:cNvGrpSpPr/>
            <p:nvPr/>
          </p:nvGrpSpPr>
          <p:grpSpPr>
            <a:xfrm rot="9555396">
              <a:off x="2215764" y="624512"/>
              <a:ext cx="829922" cy="962344"/>
              <a:chOff x="3199397" y="1209138"/>
              <a:chExt cx="964011" cy="1117829"/>
            </a:xfrm>
            <a:grpFill/>
          </p:grpSpPr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033A9BCA-7FFB-1D7B-3D5F-7FB0F83574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99397" y="1602498"/>
                <a:ext cx="659425" cy="606392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7404DABE-E7B6-DE58-798C-F8548E3C15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4637" y="1286781"/>
                <a:ext cx="845008" cy="305774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39712C7-588C-9292-623F-FF38CBC77724}"/>
                  </a:ext>
                </a:extLst>
              </p:cNvPr>
              <p:cNvSpPr/>
              <p:nvPr/>
            </p:nvSpPr>
            <p:spPr>
              <a:xfrm rot="14932962">
                <a:off x="3777727" y="2139439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8D4838FC-EC97-7C66-8C32-1272C26165F1}"/>
                  </a:ext>
                </a:extLst>
              </p:cNvPr>
              <p:cNvSpPr/>
              <p:nvPr/>
            </p:nvSpPr>
            <p:spPr>
              <a:xfrm rot="14932962">
                <a:off x="3975880" y="1209138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17BC981C-4FD3-2983-7D84-8B6A01A7DABD}"/>
                </a:ext>
              </a:extLst>
            </p:cNvPr>
            <p:cNvGrpSpPr/>
            <p:nvPr/>
          </p:nvGrpSpPr>
          <p:grpSpPr>
            <a:xfrm rot="9555396">
              <a:off x="2883645" y="936840"/>
              <a:ext cx="821473" cy="1036962"/>
              <a:chOff x="735124" y="4991439"/>
              <a:chExt cx="954197" cy="1204503"/>
            </a:xfrm>
            <a:grpFill/>
          </p:grpSpPr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FAB1579A-791C-8A4A-D7BD-BB6B2975EC70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74264" y="5432979"/>
                <a:ext cx="581764" cy="669700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0152C650-C85D-8124-6326-656CCC6B5D4E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1358708" y="5092460"/>
                <a:ext cx="203320" cy="1052013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72FABE9B-2BCA-3F9F-BA78-0779022F218E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841663" y="5063615"/>
                <a:ext cx="743562" cy="370682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503C105A-FC3B-1C9A-6DD5-B4875BA7CABA}"/>
                  </a:ext>
                </a:extLst>
              </p:cNvPr>
              <p:cNvSpPr/>
              <p:nvPr/>
            </p:nvSpPr>
            <p:spPr>
              <a:xfrm rot="14932962">
                <a:off x="1501793" y="4991439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98B8796-0F4B-D8E0-1E05-56FF3F545821}"/>
                  </a:ext>
                </a:extLst>
              </p:cNvPr>
              <p:cNvSpPr/>
              <p:nvPr/>
            </p:nvSpPr>
            <p:spPr>
              <a:xfrm rot="14932962">
                <a:off x="735124" y="5332090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49C51C3C-8170-F7E4-E520-C396A93E3414}"/>
                  </a:ext>
                </a:extLst>
              </p:cNvPr>
              <p:cNvSpPr/>
              <p:nvPr/>
            </p:nvSpPr>
            <p:spPr>
              <a:xfrm rot="14932962">
                <a:off x="1227746" y="6008414"/>
                <a:ext cx="187528" cy="187528"/>
              </a:xfrm>
              <a:prstGeom prst="ellipse">
                <a:avLst/>
              </a:prstGeom>
              <a:grp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60386139-3A76-AA20-72AE-6C39710F8F12}"/>
                </a:ext>
              </a:extLst>
            </p:cNvPr>
            <p:cNvGrpSpPr/>
            <p:nvPr/>
          </p:nvGrpSpPr>
          <p:grpSpPr>
            <a:xfrm>
              <a:off x="500735" y="581423"/>
              <a:ext cx="1248243" cy="1639344"/>
              <a:chOff x="751747" y="751752"/>
              <a:chExt cx="1248243" cy="1639344"/>
            </a:xfrm>
            <a:grpFill/>
          </p:grpSpPr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55D904C8-0EA3-C427-F707-6E9128BA4E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838" y="828457"/>
                <a:ext cx="788687" cy="50829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14E2819F-7A11-16EB-7FD4-B0832F5FF5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188" y="1410821"/>
                <a:ext cx="576867" cy="374637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4435E0F0-5BD9-387E-6CC4-186D4DB63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3921" y="1785458"/>
                <a:ext cx="1046307" cy="109281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84706FEA-61FD-8924-DA72-608AD5986B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8838" y="853872"/>
                <a:ext cx="138122" cy="952827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90B29BCC-D544-ABFA-0DEF-4850738CA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08847" y="1374557"/>
                <a:ext cx="136258" cy="957246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420AC8D3-E2DC-7ADB-94FC-A969957BD2D6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V="1">
                <a:off x="1407689" y="840302"/>
                <a:ext cx="383444" cy="549987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6B26608E-8989-51EB-D05D-FE17D5EE5B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7199" y="941502"/>
                <a:ext cx="473992" cy="457476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789963AC-2AEF-7000-5592-982EBED69C99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 flipV="1">
                <a:off x="1500489" y="1395647"/>
                <a:ext cx="395433" cy="528490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98D1F9FE-4937-880C-6588-BEA3084B57AC}"/>
                  </a:ext>
                </a:extLst>
              </p:cNvPr>
              <p:cNvCxnSpPr>
                <a:cxnSpLocks/>
              </p:cNvCxnSpPr>
              <p:nvPr/>
            </p:nvCxnSpPr>
            <p:spPr>
              <a:xfrm rot="10633114" flipH="1" flipV="1">
                <a:off x="818121" y="1761708"/>
                <a:ext cx="500843" cy="576548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A1AE1016-5A17-B3E5-2F00-AC94798797F9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>
                <a:off x="1302745" y="1942878"/>
                <a:ext cx="653525" cy="352323"/>
              </a:xfrm>
              <a:prstGeom prst="line">
                <a:avLst/>
              </a:prstGeom>
              <a:grpFill/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B15B7C0-B820-8A5D-F78A-3C4D2A60EC0A}"/>
                  </a:ext>
                </a:extLst>
              </p:cNvPr>
              <p:cNvSpPr/>
              <p:nvPr/>
            </p:nvSpPr>
            <p:spPr>
              <a:xfrm rot="14534564">
                <a:off x="1373438" y="1332726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E1306501-3D4D-00BE-8819-5D0A233C2381}"/>
                  </a:ext>
                </a:extLst>
              </p:cNvPr>
              <p:cNvSpPr/>
              <p:nvPr/>
            </p:nvSpPr>
            <p:spPr>
              <a:xfrm rot="14534564">
                <a:off x="751747" y="1700346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E4024521-498C-B9DD-7B1E-2F2056D365FD}"/>
                  </a:ext>
                </a:extLst>
              </p:cNvPr>
              <p:cNvSpPr/>
              <p:nvPr/>
            </p:nvSpPr>
            <p:spPr>
              <a:xfrm rot="14534564">
                <a:off x="1240329" y="2229652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91CC03B9-AEEA-BBCC-233C-A50F7589F0B7}"/>
                  </a:ext>
                </a:extLst>
              </p:cNvPr>
              <p:cNvSpPr/>
              <p:nvPr/>
            </p:nvSpPr>
            <p:spPr>
              <a:xfrm rot="14534564">
                <a:off x="1838546" y="1835005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607E812A-6FB3-C2AF-730D-53702ABCD11B}"/>
                  </a:ext>
                </a:extLst>
              </p:cNvPr>
              <p:cNvSpPr/>
              <p:nvPr/>
            </p:nvSpPr>
            <p:spPr>
              <a:xfrm rot="14534564">
                <a:off x="887096" y="824847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582677D0-8048-261C-CBC1-1057981A2AB1}"/>
                  </a:ext>
                </a:extLst>
              </p:cNvPr>
              <p:cNvSpPr/>
              <p:nvPr/>
            </p:nvSpPr>
            <p:spPr>
              <a:xfrm rot="14534564">
                <a:off x="1675889" y="751752"/>
                <a:ext cx="161444" cy="161444"/>
              </a:xfrm>
              <a:prstGeom prst="ellipse">
                <a:avLst/>
              </a:prstGeom>
              <a:solidFill>
                <a:srgbClr val="2248B4"/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C38A2BC-84C1-7901-46FC-6624F0C487BB}"/>
                </a:ext>
              </a:extLst>
            </p:cNvPr>
            <p:cNvSpPr/>
            <p:nvPr/>
          </p:nvSpPr>
          <p:spPr>
            <a:xfrm rot="2888358">
              <a:off x="3069782" y="395041"/>
              <a:ext cx="161444" cy="161444"/>
            </a:xfrm>
            <a:prstGeom prst="ellipse">
              <a:avLst/>
            </a:prstGeom>
            <a:grpFill/>
            <a:ln w="19050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8" name="Oval 387">
            <a:extLst>
              <a:ext uri="{FF2B5EF4-FFF2-40B4-BE49-F238E27FC236}">
                <a16:creationId xmlns:a16="http://schemas.microsoft.com/office/drawing/2014/main" id="{AC69DFAA-C0AA-B9D6-5A94-18B76BCCD91F}"/>
              </a:ext>
            </a:extLst>
          </p:cNvPr>
          <p:cNvSpPr/>
          <p:nvPr/>
        </p:nvSpPr>
        <p:spPr>
          <a:xfrm>
            <a:off x="564776" y="1050612"/>
            <a:ext cx="229087" cy="229087"/>
          </a:xfrm>
          <a:prstGeom prst="ellipse">
            <a:avLst/>
          </a:prstGeom>
          <a:noFill/>
          <a:ln w="28575">
            <a:solidFill>
              <a:srgbClr val="2248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7396A628-70F7-48D3-273B-126BC9F33107}"/>
              </a:ext>
            </a:extLst>
          </p:cNvPr>
          <p:cNvSpPr/>
          <p:nvPr/>
        </p:nvSpPr>
        <p:spPr>
          <a:xfrm>
            <a:off x="4159337" y="1166182"/>
            <a:ext cx="229087" cy="229087"/>
          </a:xfrm>
          <a:prstGeom prst="ellipse">
            <a:avLst/>
          </a:prstGeom>
          <a:noFill/>
          <a:ln w="28575">
            <a:solidFill>
              <a:srgbClr val="2248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59C00951-2890-2055-750C-F0EC228E436C}"/>
              </a:ext>
            </a:extLst>
          </p:cNvPr>
          <p:cNvSpPr/>
          <p:nvPr/>
        </p:nvSpPr>
        <p:spPr>
          <a:xfrm>
            <a:off x="7976458" y="1308750"/>
            <a:ext cx="229087" cy="229087"/>
          </a:xfrm>
          <a:prstGeom prst="ellipse">
            <a:avLst/>
          </a:prstGeom>
          <a:noFill/>
          <a:ln w="28575">
            <a:solidFill>
              <a:srgbClr val="2248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3315F0-6D18-BB48-A0AE-1EDC366BE611}"/>
              </a:ext>
            </a:extLst>
          </p:cNvPr>
          <p:cNvCxnSpPr>
            <a:cxnSpLocks/>
          </p:cNvCxnSpPr>
          <p:nvPr/>
        </p:nvCxnSpPr>
        <p:spPr>
          <a:xfrm>
            <a:off x="383822" y="2224453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174748-6C4F-9F86-8FD5-AAA7EA38FCC3}"/>
              </a:ext>
            </a:extLst>
          </p:cNvPr>
          <p:cNvSpPr txBox="1"/>
          <p:nvPr/>
        </p:nvSpPr>
        <p:spPr>
          <a:xfrm>
            <a:off x="5602319" y="3184465"/>
            <a:ext cx="2616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What are the implications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of timescale separation?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754001-115B-9355-28BC-583CF1312790}"/>
              </a:ext>
            </a:extLst>
          </p:cNvPr>
          <p:cNvSpPr txBox="1"/>
          <p:nvPr/>
        </p:nvSpPr>
        <p:spPr>
          <a:xfrm>
            <a:off x="5980739" y="2747652"/>
            <a:ext cx="1922816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222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EPL </a:t>
            </a:r>
            <a:r>
              <a:rPr lang="en-US" sz="1400" b="1" dirty="0">
                <a:solidFill>
                  <a:srgbClr val="2222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85</a:t>
            </a:r>
            <a:r>
              <a:rPr lang="en-US" sz="1400" dirty="0">
                <a:solidFill>
                  <a:srgbClr val="2222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68006  </a:t>
            </a:r>
            <a:r>
              <a:rPr lang="en-US" sz="1400" b="1" dirty="0">
                <a:solidFill>
                  <a:srgbClr val="2222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(2009)</a:t>
            </a:r>
            <a:endParaRPr lang="en-I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4E0400-0894-D403-295E-77544CD88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13107" r="19428" b="19958"/>
          <a:stretch>
            <a:fillRect/>
          </a:stretch>
        </p:blipFill>
        <p:spPr>
          <a:xfrm rot="10800000">
            <a:off x="446383" y="4508799"/>
            <a:ext cx="2354556" cy="1980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91B53-0C12-E9FE-3E12-919C1E36A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6652" r="8598" b="8953"/>
          <a:stretch>
            <a:fillRect/>
          </a:stretch>
        </p:blipFill>
        <p:spPr>
          <a:xfrm>
            <a:off x="2921149" y="4476139"/>
            <a:ext cx="2354555" cy="20863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DA63C7-6166-27F1-A45A-567376924F34}"/>
              </a:ext>
            </a:extLst>
          </p:cNvPr>
          <p:cNvCxnSpPr>
            <a:cxnSpLocks/>
          </p:cNvCxnSpPr>
          <p:nvPr/>
        </p:nvCxnSpPr>
        <p:spPr>
          <a:xfrm>
            <a:off x="383823" y="4367019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00BFB2-0910-ACF5-A01A-CB228836175E}"/>
                  </a:ext>
                </a:extLst>
              </p:cNvPr>
              <p:cNvSpPr txBox="1"/>
              <p:nvPr/>
            </p:nvSpPr>
            <p:spPr>
              <a:xfrm>
                <a:off x="5953482" y="5725510"/>
                <a:ext cx="22605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How do we determine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00BFB2-0910-ACF5-A01A-CB2288361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482" y="5725510"/>
                <a:ext cx="2260554" cy="646331"/>
              </a:xfrm>
              <a:prstGeom prst="rect">
                <a:avLst/>
              </a:prstGeom>
              <a:blipFill>
                <a:blip r:embed="rId8"/>
                <a:stretch>
                  <a:fillRect l="-2162" t="-4717" r="-2162" b="-122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20562C-42CB-E46A-A042-2C7BF727C8DC}"/>
                  </a:ext>
                </a:extLst>
              </p:cNvPr>
              <p:cNvSpPr txBox="1"/>
              <p:nvPr/>
            </p:nvSpPr>
            <p:spPr>
              <a:xfrm>
                <a:off x="5655108" y="5309167"/>
                <a:ext cx="14385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20562C-42CB-E46A-A042-2C7BF727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08" y="5309167"/>
                <a:ext cx="1438535" cy="307777"/>
              </a:xfrm>
              <a:prstGeom prst="rect">
                <a:avLst/>
              </a:prstGeom>
              <a:blipFill>
                <a:blip r:embed="rId9"/>
                <a:stretch>
                  <a:fillRect l="-2119" r="-1271" b="-3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9E319EE-515B-E651-0896-25F3A11A7DE6}"/>
              </a:ext>
            </a:extLst>
          </p:cNvPr>
          <p:cNvSpPr txBox="1"/>
          <p:nvPr/>
        </p:nvSpPr>
        <p:spPr>
          <a:xfrm>
            <a:off x="7147278" y="527521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Modularity 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709FA-C0A3-D7D6-D834-52FFCD38E0DC}"/>
              </a:ext>
            </a:extLst>
          </p:cNvPr>
          <p:cNvSpPr txBox="1"/>
          <p:nvPr/>
        </p:nvSpPr>
        <p:spPr>
          <a:xfrm>
            <a:off x="5495003" y="4574971"/>
            <a:ext cx="316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High (Low) Connection Density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within (across) modules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7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2" grpId="0"/>
      <p:bldP spid="313" grpId="0"/>
      <p:bldP spid="388" grpId="0" animBg="1"/>
      <p:bldP spid="389" grpId="0" animBg="1"/>
      <p:bldP spid="390" grpId="0" animBg="1"/>
      <p:bldP spid="16" grpId="0"/>
      <p:bldP spid="57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A2FBB8-15A9-F595-CD2C-48DADB1C7C65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7727C16-60FD-CDF7-2D3B-80551F14918F}"/>
              </a:ext>
            </a:extLst>
          </p:cNvPr>
          <p:cNvCxnSpPr>
            <a:cxnSpLocks/>
          </p:cNvCxnSpPr>
          <p:nvPr/>
        </p:nvCxnSpPr>
        <p:spPr>
          <a:xfrm>
            <a:off x="448234" y="4089113"/>
            <a:ext cx="82847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332BBAB-D5B1-F427-82B1-525EE6E8BE0D}"/>
                  </a:ext>
                </a:extLst>
              </p:cNvPr>
              <p:cNvSpPr txBox="1"/>
              <p:nvPr/>
            </p:nvSpPr>
            <p:spPr>
              <a:xfrm>
                <a:off x="6160902" y="4563472"/>
                <a:ext cx="7819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332BBAB-D5B1-F427-82B1-525EE6E8B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902" y="4563472"/>
                <a:ext cx="781945" cy="307777"/>
              </a:xfrm>
              <a:prstGeom prst="rect">
                <a:avLst/>
              </a:prstGeom>
              <a:blipFill>
                <a:blip r:embed="rId2"/>
                <a:stretch>
                  <a:fillRect l="-7813" r="-7031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B5DCFA-AC01-BF86-3151-66EB3924DA1A}"/>
                  </a:ext>
                </a:extLst>
              </p:cNvPr>
              <p:cNvSpPr txBox="1"/>
              <p:nvPr/>
            </p:nvSpPr>
            <p:spPr>
              <a:xfrm>
                <a:off x="1605989" y="4599603"/>
                <a:ext cx="1520096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acc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B5DCFA-AC01-BF86-3151-66EB3924D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989" y="4599603"/>
                <a:ext cx="1520096" cy="349455"/>
              </a:xfrm>
              <a:prstGeom prst="rect">
                <a:avLst/>
              </a:prstGeom>
              <a:blipFill>
                <a:blip r:embed="rId3"/>
                <a:stretch>
                  <a:fillRect l="-3600" r="-23200" b="-5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2B54B51-A385-5A3B-6DA3-677D8F914944}"/>
              </a:ext>
            </a:extLst>
          </p:cNvPr>
          <p:cNvSpPr txBox="1"/>
          <p:nvPr/>
        </p:nvSpPr>
        <p:spPr>
          <a:xfrm>
            <a:off x="714780" y="5589170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Right Eigenvector marks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Weakly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413C90E-77FB-84A8-3E9D-64578996DDBE}"/>
                  </a:ext>
                </a:extLst>
              </p:cNvPr>
              <p:cNvSpPr txBox="1"/>
              <p:nvPr/>
            </p:nvSpPr>
            <p:spPr>
              <a:xfrm>
                <a:off x="1923993" y="4960910"/>
                <a:ext cx="884088" cy="347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413C90E-77FB-84A8-3E9D-64578996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993" y="4960910"/>
                <a:ext cx="884088" cy="347467"/>
              </a:xfrm>
              <a:prstGeom prst="rect">
                <a:avLst/>
              </a:prstGeom>
              <a:blipFill>
                <a:blip r:embed="rId4"/>
                <a:stretch>
                  <a:fillRect l="-6897" r="-5517" b="-140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8753B16-96BB-7B6F-62DE-E56BB9B6223B}"/>
                  </a:ext>
                </a:extLst>
              </p:cNvPr>
              <p:cNvSpPr txBox="1"/>
              <p:nvPr/>
            </p:nvSpPr>
            <p:spPr>
              <a:xfrm>
                <a:off x="4992016" y="4906374"/>
                <a:ext cx="3297505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=0  ⇒ </m:t>
                      </m:r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8753B16-96BB-7B6F-62DE-E56BB9B6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016" y="4906374"/>
                <a:ext cx="3297505" cy="432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E1B33244-E724-ECA1-E350-E9963CB22BFE}"/>
              </a:ext>
            </a:extLst>
          </p:cNvPr>
          <p:cNvSpPr txBox="1"/>
          <p:nvPr/>
        </p:nvSpPr>
        <p:spPr>
          <a:xfrm>
            <a:off x="4701731" y="5591569"/>
            <a:ext cx="3789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Left Eigenvector is the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random walk steady state distribution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CB9BC06-53C4-0852-1657-581F6A9EA0BF}"/>
              </a:ext>
            </a:extLst>
          </p:cNvPr>
          <p:cNvCxnSpPr>
            <a:cxnSpLocks/>
          </p:cNvCxnSpPr>
          <p:nvPr/>
        </p:nvCxnSpPr>
        <p:spPr>
          <a:xfrm>
            <a:off x="4303060" y="4353133"/>
            <a:ext cx="0" cy="20207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2D13837-5D89-BAA4-828B-74137011069C}"/>
              </a:ext>
            </a:extLst>
          </p:cNvPr>
          <p:cNvGrpSpPr/>
          <p:nvPr/>
        </p:nvGrpSpPr>
        <p:grpSpPr>
          <a:xfrm>
            <a:off x="760979" y="517850"/>
            <a:ext cx="2867454" cy="2908597"/>
            <a:chOff x="769464" y="403735"/>
            <a:chExt cx="3330745" cy="337853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E27E239-51CC-DDEF-9A72-EAF16CF5E666}"/>
                </a:ext>
              </a:extLst>
            </p:cNvPr>
            <p:cNvGrpSpPr/>
            <p:nvPr/>
          </p:nvGrpSpPr>
          <p:grpSpPr>
            <a:xfrm rot="9555396">
              <a:off x="2564038" y="403735"/>
              <a:ext cx="1536171" cy="1814001"/>
              <a:chOff x="2627237" y="512966"/>
              <a:chExt cx="1536171" cy="1814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E8F33F82-C016-1DB4-C5AF-39D5A39E4331}"/>
                  </a:ext>
                </a:extLst>
              </p:cNvPr>
              <p:cNvGrpSpPr/>
              <p:nvPr/>
            </p:nvGrpSpPr>
            <p:grpSpPr>
              <a:xfrm>
                <a:off x="3199397" y="1209138"/>
                <a:ext cx="964011" cy="1117829"/>
                <a:chOff x="3199397" y="1209138"/>
                <a:chExt cx="964011" cy="1117829"/>
              </a:xfrm>
            </p:grpSpPr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68232767-D001-F4CF-5EA1-BCF66BB65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99397" y="1602498"/>
                  <a:ext cx="659425" cy="60639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0DC4D0EE-904C-1571-F899-F74B9FF56C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24637" y="1286781"/>
                  <a:ext cx="845008" cy="305774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696FB8C9-3E2E-B65B-DA7C-2953B2EC1C07}"/>
                    </a:ext>
                  </a:extLst>
                </p:cNvPr>
                <p:cNvSpPr/>
                <p:nvPr/>
              </p:nvSpPr>
              <p:spPr>
                <a:xfrm rot="14932962">
                  <a:off x="3777727" y="2139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D17B284B-F9E6-3720-DE5E-749F17AB054A}"/>
                    </a:ext>
                  </a:extLst>
                </p:cNvPr>
                <p:cNvSpPr/>
                <p:nvPr/>
              </p:nvSpPr>
              <p:spPr>
                <a:xfrm rot="14932962">
                  <a:off x="3975880" y="120913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3DD077FF-76C3-C5FA-8141-7797E3B3B68A}"/>
                  </a:ext>
                </a:extLst>
              </p:cNvPr>
              <p:cNvGrpSpPr/>
              <p:nvPr/>
            </p:nvGrpSpPr>
            <p:grpSpPr>
              <a:xfrm>
                <a:off x="2627237" y="512966"/>
                <a:ext cx="954197" cy="1204503"/>
                <a:chOff x="735124" y="4991439"/>
                <a:chExt cx="954197" cy="1204503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484CB47E-8C19-91B4-B140-6BB5EC6CE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H="1" flipV="1">
                  <a:off x="774264" y="5432979"/>
                  <a:ext cx="581764" cy="66970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007E9F20-E8C2-5078-871E-B907990983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V="1">
                  <a:off x="1358708" y="5092460"/>
                  <a:ext cx="203320" cy="1052013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2E431F11-269B-7F39-A717-4400E5F27E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V="1">
                  <a:off x="841663" y="5063615"/>
                  <a:ext cx="743562" cy="37068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21172B7-3CF0-1568-8192-7D6E1FC85ADF}"/>
                    </a:ext>
                  </a:extLst>
                </p:cNvPr>
                <p:cNvSpPr/>
                <p:nvPr/>
              </p:nvSpPr>
              <p:spPr>
                <a:xfrm rot="14932962">
                  <a:off x="1501793" y="4991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D5EAB5B9-7D5A-0ADF-9B4F-C041846308BD}"/>
                    </a:ext>
                  </a:extLst>
                </p:cNvPr>
                <p:cNvSpPr/>
                <p:nvPr/>
              </p:nvSpPr>
              <p:spPr>
                <a:xfrm rot="14932962">
                  <a:off x="735124" y="5332090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A9075E60-61B9-A7E9-F37F-4CAA81DB71CD}"/>
                    </a:ext>
                  </a:extLst>
                </p:cNvPr>
                <p:cNvSpPr/>
                <p:nvPr/>
              </p:nvSpPr>
              <p:spPr>
                <a:xfrm rot="14932962">
                  <a:off x="1227746" y="6008414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9665887-12F4-A094-FBFB-0F1A5868FC87}"/>
                </a:ext>
              </a:extLst>
            </p:cNvPr>
            <p:cNvGrpSpPr/>
            <p:nvPr/>
          </p:nvGrpSpPr>
          <p:grpSpPr>
            <a:xfrm rot="21201602">
              <a:off x="769464" y="618781"/>
              <a:ext cx="1423365" cy="2617062"/>
              <a:chOff x="723094" y="-97774"/>
              <a:chExt cx="1423366" cy="2617062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5606598-B51E-36B2-F410-F051A7F493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8461" y="97609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7F6A81B-3DE2-7D27-6289-7E546C3FA2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33242" y="9888"/>
                <a:ext cx="60340" cy="71588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6D41A94-2E8B-F71E-28EA-6417776C4A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860" y="1738828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03D4178-17E3-DBD3-9954-401EA6C9EE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02339" y="751706"/>
                <a:ext cx="459323" cy="61387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C344254-642E-9B6D-AD50-794527FA59CC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62234" y="1089301"/>
                <a:ext cx="581764" cy="669700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DC488B7-A0DC-6764-884B-566E2E8448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11512" y="1374549"/>
                <a:ext cx="759115" cy="40924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B922F76-E8A7-5A94-7929-35A21E71676B}"/>
                  </a:ext>
                </a:extLst>
              </p:cNvPr>
              <p:cNvSpPr/>
              <p:nvPr/>
            </p:nvSpPr>
            <p:spPr>
              <a:xfrm rot="14932962">
                <a:off x="1489763" y="64776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BBF859F-DD3A-5F74-5E51-125EDAE4FCEA}"/>
                  </a:ext>
                </a:extLst>
              </p:cNvPr>
              <p:cNvSpPr/>
              <p:nvPr/>
            </p:nvSpPr>
            <p:spPr>
              <a:xfrm rot="14932962">
                <a:off x="723094" y="988412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C18D98F-566E-D0BC-E6B0-96BFC638EB72}"/>
                  </a:ext>
                </a:extLst>
              </p:cNvPr>
              <p:cNvSpPr/>
              <p:nvPr/>
            </p:nvSpPr>
            <p:spPr>
              <a:xfrm rot="14932962">
                <a:off x="1215716" y="1664736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BDCED6D-561F-34E6-98E1-E652414BAD01}"/>
                  </a:ext>
                </a:extLst>
              </p:cNvPr>
              <p:cNvSpPr/>
              <p:nvPr/>
            </p:nvSpPr>
            <p:spPr>
              <a:xfrm rot="14932962">
                <a:off x="1958932" y="128974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9599433-19C7-1BB2-A638-423760038A4A}"/>
                  </a:ext>
                </a:extLst>
              </p:cNvPr>
              <p:cNvSpPr/>
              <p:nvPr/>
            </p:nvSpPr>
            <p:spPr>
              <a:xfrm rot="14932962">
                <a:off x="751453" y="233176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DFF38A1-777F-5B54-DC48-558CBABBACE1}"/>
                  </a:ext>
                </a:extLst>
              </p:cNvPr>
              <p:cNvSpPr/>
              <p:nvPr/>
            </p:nvSpPr>
            <p:spPr>
              <a:xfrm rot="14932962">
                <a:off x="1448123" y="-9777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A317F05-6058-99D5-CAE3-79B355B9B4D7}"/>
                  </a:ext>
                </a:extLst>
              </p:cNvPr>
              <p:cNvSpPr/>
              <p:nvPr/>
            </p:nvSpPr>
            <p:spPr>
              <a:xfrm rot="14932962">
                <a:off x="1916756" y="1807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7F59066-600D-55EB-7F95-E90F322BD95E}"/>
                </a:ext>
              </a:extLst>
            </p:cNvPr>
            <p:cNvGrpSpPr/>
            <p:nvPr/>
          </p:nvGrpSpPr>
          <p:grpSpPr>
            <a:xfrm rot="18660394">
              <a:off x="1912903" y="2277511"/>
              <a:ext cx="1536168" cy="1473348"/>
              <a:chOff x="2575306" y="857375"/>
              <a:chExt cx="1536168" cy="1473348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A4DEA45-26FA-298D-9E7E-D8C1F76D53D0}"/>
                  </a:ext>
                </a:extLst>
              </p:cNvPr>
              <p:cNvGrpSpPr/>
              <p:nvPr/>
            </p:nvGrpSpPr>
            <p:grpSpPr>
              <a:xfrm>
                <a:off x="3147463" y="1212894"/>
                <a:ext cx="964011" cy="1117829"/>
                <a:chOff x="3147463" y="1212894"/>
                <a:chExt cx="964011" cy="1117829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0BCDEF70-E506-3797-3526-571F15F425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47463" y="1606252"/>
                  <a:ext cx="659424" cy="60639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7D95CC31-4400-8E31-1F62-CAB584983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72710" y="1290539"/>
                  <a:ext cx="845007" cy="305774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F9C05D0-C529-B7B3-85BF-7C92C30699F6}"/>
                    </a:ext>
                  </a:extLst>
                </p:cNvPr>
                <p:cNvSpPr/>
                <p:nvPr/>
              </p:nvSpPr>
              <p:spPr>
                <a:xfrm rot="14932962">
                  <a:off x="3725793" y="2143195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5310686D-CFB2-D075-56ED-AC4D8A86FD65}"/>
                    </a:ext>
                  </a:extLst>
                </p:cNvPr>
                <p:cNvSpPr/>
                <p:nvPr/>
              </p:nvSpPr>
              <p:spPr>
                <a:xfrm rot="14932962">
                  <a:off x="3923946" y="1212894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5C9CBEB-D1C6-9ED1-195E-17CD9E065D0B}"/>
                  </a:ext>
                </a:extLst>
              </p:cNvPr>
              <p:cNvGrpSpPr/>
              <p:nvPr/>
            </p:nvGrpSpPr>
            <p:grpSpPr>
              <a:xfrm>
                <a:off x="2575306" y="857375"/>
                <a:ext cx="680149" cy="863851"/>
                <a:chOff x="683193" y="5335848"/>
                <a:chExt cx="680149" cy="863851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FB4A926-2152-7710-245F-FF772A959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H="1" flipV="1">
                  <a:off x="722336" y="5436734"/>
                  <a:ext cx="581763" cy="669701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23320414-E54A-2C3D-6F41-CCFBFA0C3147}"/>
                    </a:ext>
                  </a:extLst>
                </p:cNvPr>
                <p:cNvSpPr/>
                <p:nvPr/>
              </p:nvSpPr>
              <p:spPr>
                <a:xfrm rot="14932962">
                  <a:off x="683193" y="533584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9AE6EBBA-EF1E-1E32-DE78-F29C6598803E}"/>
                    </a:ext>
                  </a:extLst>
                </p:cNvPr>
                <p:cNvSpPr/>
                <p:nvPr/>
              </p:nvSpPr>
              <p:spPr>
                <a:xfrm rot="14932962">
                  <a:off x="1175814" y="6012171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855AC4DA-DA01-D022-2448-9BF704A32EDB}"/>
                  </a:ext>
                </a:extLst>
              </p:cNvPr>
              <p:cNvSpPr txBox="1"/>
              <p:nvPr/>
            </p:nvSpPr>
            <p:spPr>
              <a:xfrm>
                <a:off x="645660" y="3565656"/>
                <a:ext cx="16295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855AC4DA-DA01-D022-2448-9BF704A32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60" y="3565656"/>
                <a:ext cx="1629549" cy="307777"/>
              </a:xfrm>
              <a:prstGeom prst="rect">
                <a:avLst/>
              </a:prstGeom>
              <a:blipFill>
                <a:blip r:embed="rId6"/>
                <a:stretch>
                  <a:fillRect l="-1873" b="-1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32B2376-13BD-D0CF-2F5B-6A4649530F7C}"/>
              </a:ext>
            </a:extLst>
          </p:cNvPr>
          <p:cNvGrpSpPr/>
          <p:nvPr/>
        </p:nvGrpSpPr>
        <p:grpSpPr>
          <a:xfrm>
            <a:off x="4895634" y="686510"/>
            <a:ext cx="3448053" cy="2140857"/>
            <a:chOff x="3873658" y="516186"/>
            <a:chExt cx="3448053" cy="2140857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40AD093B-4CAA-7E0E-D197-CC8DC57034EB}"/>
                </a:ext>
              </a:extLst>
            </p:cNvPr>
            <p:cNvGrpSpPr/>
            <p:nvPr/>
          </p:nvGrpSpPr>
          <p:grpSpPr>
            <a:xfrm>
              <a:off x="3873658" y="517602"/>
              <a:ext cx="2137357" cy="2139441"/>
              <a:chOff x="4078940" y="760346"/>
              <a:chExt cx="2137357" cy="2139441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F76D8F4C-D06C-E6AC-EA02-4713C9F488DB}"/>
                  </a:ext>
                </a:extLst>
              </p:cNvPr>
              <p:cNvGrpSpPr/>
              <p:nvPr/>
            </p:nvGrpSpPr>
            <p:grpSpPr>
              <a:xfrm>
                <a:off x="4078940" y="760346"/>
                <a:ext cx="2137357" cy="2139441"/>
                <a:chOff x="4078940" y="760346"/>
                <a:chExt cx="2137357" cy="2139441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CA90DBD7-B321-4D16-ED17-2F7853FFF30B}"/>
                    </a:ext>
                  </a:extLst>
                </p:cNvPr>
                <p:cNvSpPr/>
                <p:nvPr/>
              </p:nvSpPr>
              <p:spPr>
                <a:xfrm>
                  <a:off x="4078941" y="760346"/>
                  <a:ext cx="923560" cy="9235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7F1F4C39-13A9-D590-EEE5-24C600205D96}"/>
                    </a:ext>
                  </a:extLst>
                </p:cNvPr>
                <p:cNvSpPr/>
                <p:nvPr/>
              </p:nvSpPr>
              <p:spPr>
                <a:xfrm>
                  <a:off x="4078940" y="766187"/>
                  <a:ext cx="2137357" cy="21336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E07D4AE4-98A1-77A5-45F4-F9D7D9F05F04}"/>
                    </a:ext>
                  </a:extLst>
                </p:cNvPr>
                <p:cNvSpPr/>
                <p:nvPr/>
              </p:nvSpPr>
              <p:spPr>
                <a:xfrm>
                  <a:off x="5002501" y="1688487"/>
                  <a:ext cx="606608" cy="60660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C23145DF-7687-9B53-F27B-BB9AFD8C8E41}"/>
                    </a:ext>
                  </a:extLst>
                </p:cNvPr>
                <p:cNvSpPr/>
                <p:nvPr/>
              </p:nvSpPr>
              <p:spPr>
                <a:xfrm>
                  <a:off x="5611119" y="2292221"/>
                  <a:ext cx="605178" cy="60660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345E41A-70FE-9EB5-D86F-E40DA29BF19A}"/>
                  </a:ext>
                </a:extLst>
              </p:cNvPr>
              <p:cNvSpPr txBox="1"/>
              <p:nvPr/>
            </p:nvSpPr>
            <p:spPr>
              <a:xfrm>
                <a:off x="5627039" y="10803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N" dirty="0"/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0DA446FF-59EA-5F06-6ECF-38256D569943}"/>
                  </a:ext>
                </a:extLst>
              </p:cNvPr>
              <p:cNvSpPr txBox="1"/>
              <p:nvPr/>
            </p:nvSpPr>
            <p:spPr>
              <a:xfrm>
                <a:off x="4407839" y="218296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N" dirty="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515DA2CD-AE7D-3F4F-0120-3C3741C69CA6}"/>
                  </a:ext>
                </a:extLst>
              </p:cNvPr>
              <p:cNvSpPr txBox="1"/>
              <p:nvPr/>
            </p:nvSpPr>
            <p:spPr>
              <a:xfrm>
                <a:off x="4297677" y="1052301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1/0</a:t>
                </a:r>
                <a:endParaRPr lang="en-IN" dirty="0"/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5CFAF459-A4BD-6EC7-68C6-E6DB052A23DC}"/>
                  </a:ext>
                </a:extLst>
              </p:cNvPr>
              <p:cNvSpPr txBox="1"/>
              <p:nvPr/>
            </p:nvSpPr>
            <p:spPr>
              <a:xfrm>
                <a:off x="5059678" y="1805338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1/0</a:t>
                </a:r>
                <a:endParaRPr lang="en-IN" dirty="0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C2C0A703-A718-EF51-3D1D-EFF3D0C9C203}"/>
                  </a:ext>
                </a:extLst>
              </p:cNvPr>
              <p:cNvSpPr txBox="1"/>
              <p:nvPr/>
            </p:nvSpPr>
            <p:spPr>
              <a:xfrm>
                <a:off x="5660314" y="2397009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1/0</a:t>
                </a:r>
                <a:endParaRPr lang="en-IN" dirty="0"/>
              </a:p>
            </p:txBody>
          </p:sp>
        </p:grp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E3EB163-394E-2A62-0ECF-214B87E17A62}"/>
                </a:ext>
              </a:extLst>
            </p:cNvPr>
            <p:cNvSpPr/>
            <p:nvPr/>
          </p:nvSpPr>
          <p:spPr>
            <a:xfrm>
              <a:off x="6354462" y="520171"/>
              <a:ext cx="260946" cy="213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878FF361-C53E-5740-7D96-6FD4F86B3868}"/>
                </a:ext>
              </a:extLst>
            </p:cNvPr>
            <p:cNvSpPr/>
            <p:nvPr/>
          </p:nvSpPr>
          <p:spPr>
            <a:xfrm>
              <a:off x="6355064" y="522326"/>
              <a:ext cx="260946" cy="9188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8BF4E82-E84A-7ADC-8725-79A82CED2ACF}"/>
                </a:ext>
              </a:extLst>
            </p:cNvPr>
            <p:cNvSpPr/>
            <p:nvPr/>
          </p:nvSpPr>
          <p:spPr>
            <a:xfrm>
              <a:off x="6695142" y="516186"/>
              <a:ext cx="260946" cy="213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7D8BDD8F-B09F-F667-2E13-060C58C0BCFD}"/>
                </a:ext>
              </a:extLst>
            </p:cNvPr>
            <p:cNvSpPr/>
            <p:nvPr/>
          </p:nvSpPr>
          <p:spPr>
            <a:xfrm flipV="1">
              <a:off x="6695744" y="1437177"/>
              <a:ext cx="260946" cy="6123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C90A5CA7-AEC9-C864-8B53-6C7280C7AC79}"/>
                </a:ext>
              </a:extLst>
            </p:cNvPr>
            <p:cNvSpPr/>
            <p:nvPr/>
          </p:nvSpPr>
          <p:spPr>
            <a:xfrm>
              <a:off x="7024223" y="523443"/>
              <a:ext cx="260946" cy="213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B6AE6BE-BCC6-BF70-520C-F25D75374440}"/>
                </a:ext>
              </a:extLst>
            </p:cNvPr>
            <p:cNvSpPr/>
            <p:nvPr/>
          </p:nvSpPr>
          <p:spPr>
            <a:xfrm>
              <a:off x="7024825" y="2056733"/>
              <a:ext cx="260946" cy="6003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7AB0D90-7B37-F29E-0D97-C03D8407B58C}"/>
                </a:ext>
              </a:extLst>
            </p:cNvPr>
            <p:cNvSpPr txBox="1"/>
            <p:nvPr/>
          </p:nvSpPr>
          <p:spPr>
            <a:xfrm>
              <a:off x="6335823" y="836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83EB8472-2DB3-0EB1-9438-BAB8924BDDC0}"/>
                </a:ext>
              </a:extLst>
            </p:cNvPr>
            <p:cNvSpPr txBox="1"/>
            <p:nvPr/>
          </p:nvSpPr>
          <p:spPr>
            <a:xfrm>
              <a:off x="6337978" y="1882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B966D373-A256-7E5B-387D-B644918FECBA}"/>
                </a:ext>
              </a:extLst>
            </p:cNvPr>
            <p:cNvSpPr txBox="1"/>
            <p:nvPr/>
          </p:nvSpPr>
          <p:spPr>
            <a:xfrm>
              <a:off x="6670402" y="21442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E620F008-7FE6-C4CC-19E4-934AC9BCA497}"/>
                </a:ext>
              </a:extLst>
            </p:cNvPr>
            <p:cNvSpPr txBox="1"/>
            <p:nvPr/>
          </p:nvSpPr>
          <p:spPr>
            <a:xfrm>
              <a:off x="6670402" y="835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B2C287E9-0B09-E26F-5BC7-2389D2A15942}"/>
                </a:ext>
              </a:extLst>
            </p:cNvPr>
            <p:cNvSpPr txBox="1"/>
            <p:nvPr/>
          </p:nvSpPr>
          <p:spPr>
            <a:xfrm>
              <a:off x="7020025" y="11043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B6B9ED5A-F0DE-703D-57B6-4E6EAB4B5DC0}"/>
                </a:ext>
              </a:extLst>
            </p:cNvPr>
            <p:cNvSpPr txBox="1"/>
            <p:nvPr/>
          </p:nvSpPr>
          <p:spPr>
            <a:xfrm>
              <a:off x="6677030" y="15633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FF85524-F725-AFE8-591B-50E468CDFC8D}"/>
                </a:ext>
              </a:extLst>
            </p:cNvPr>
            <p:cNvSpPr txBox="1"/>
            <p:nvPr/>
          </p:nvSpPr>
          <p:spPr>
            <a:xfrm>
              <a:off x="7008725" y="21460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4BF1A615-B222-9E87-308F-ABFC02F3F199}"/>
              </a:ext>
            </a:extLst>
          </p:cNvPr>
          <p:cNvSpPr txBox="1"/>
          <p:nvPr/>
        </p:nvSpPr>
        <p:spPr>
          <a:xfrm>
            <a:off x="2416767" y="3550887"/>
            <a:ext cx="621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Zero Eigenvalue corresponding to each Connected Component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67F388C4-6ECA-BE96-98DD-6A0D8DF6D4ED}"/>
              </a:ext>
            </a:extLst>
          </p:cNvPr>
          <p:cNvSpPr txBox="1"/>
          <p:nvPr/>
        </p:nvSpPr>
        <p:spPr>
          <a:xfrm>
            <a:off x="5447782" y="2860302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Laplacian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E85E44A2-45EA-32FA-A38B-2C4945B1ECE1}"/>
                  </a:ext>
                </a:extLst>
              </p:cNvPr>
              <p:cNvSpPr txBox="1"/>
              <p:nvPr/>
            </p:nvSpPr>
            <p:spPr>
              <a:xfrm>
                <a:off x="7381435" y="2826912"/>
                <a:ext cx="1014508" cy="439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MS UI 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MS UI Gothic" panose="020B0600070205080204" pitchFamily="34" charset="-128"/>
                                </a:rPr>
                                <m:t>𝐿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𝑒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MS UI Gothic" panose="020B0600070205080204" pitchFamily="34" charset="-128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IN" sz="2000" dirty="0">
                  <a:latin typeface="MS UI Gothic" panose="020B0600070205080204" pitchFamily="34" charset="-128"/>
                  <a:ea typeface="MS UI 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E85E44A2-45EA-32FA-A38B-2C4945B1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435" y="2826912"/>
                <a:ext cx="1014508" cy="439800"/>
              </a:xfrm>
              <a:prstGeom prst="rect">
                <a:avLst/>
              </a:prstGeom>
              <a:blipFill>
                <a:blip r:embed="rId7"/>
                <a:stretch>
                  <a:fillRect r="-162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B158CC72-D78A-A61A-61EC-5227D5C77EF1}"/>
              </a:ext>
            </a:extLst>
          </p:cNvPr>
          <p:cNvCxnSpPr>
            <a:cxnSpLocks/>
          </p:cNvCxnSpPr>
          <p:nvPr/>
        </p:nvCxnSpPr>
        <p:spPr>
          <a:xfrm>
            <a:off x="4303060" y="453402"/>
            <a:ext cx="0" cy="29262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262" grpId="0"/>
      <p:bldP spid="296" grpId="0"/>
      <p:bldP spid="297" grpId="0"/>
      <p:bldP spid="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F5C8C-99DC-52BA-811E-92BE6127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0CA2369-2133-2925-653C-982660FB9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6057" r="5131" b="3789"/>
          <a:stretch/>
        </p:blipFill>
        <p:spPr>
          <a:xfrm>
            <a:off x="4913007" y="395602"/>
            <a:ext cx="3667024" cy="21854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66C5EA-C5AD-B2E1-028F-0740BBF0BD3A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266572-AA23-53A0-F316-54C976E6B15B}"/>
              </a:ext>
            </a:extLst>
          </p:cNvPr>
          <p:cNvGrpSpPr/>
          <p:nvPr/>
        </p:nvGrpSpPr>
        <p:grpSpPr>
          <a:xfrm>
            <a:off x="797980" y="3038844"/>
            <a:ext cx="4012744" cy="3240187"/>
            <a:chOff x="624015" y="448232"/>
            <a:chExt cx="4817562" cy="3890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3B3A5E-7333-A3B5-1C0D-8F6631EB5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9" t="4982" r="8659" b="5361"/>
            <a:stretch/>
          </p:blipFill>
          <p:spPr>
            <a:xfrm>
              <a:off x="624015" y="466164"/>
              <a:ext cx="4817562" cy="38721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014946-5C84-258C-0842-AF3F304D82C4}"/>
                </a:ext>
              </a:extLst>
            </p:cNvPr>
            <p:cNvSpPr/>
            <p:nvPr/>
          </p:nvSpPr>
          <p:spPr>
            <a:xfrm>
              <a:off x="1568824" y="448232"/>
              <a:ext cx="3173505" cy="71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8EF6DB3-9DBD-77FD-6AB9-C5A5539BE18C}"/>
              </a:ext>
            </a:extLst>
          </p:cNvPr>
          <p:cNvSpPr txBox="1"/>
          <p:nvPr/>
        </p:nvSpPr>
        <p:spPr>
          <a:xfrm>
            <a:off x="2076359" y="617969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Neuron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B6033-9939-5539-61FB-7B48ACBAC3BF}"/>
              </a:ext>
            </a:extLst>
          </p:cNvPr>
          <p:cNvSpPr txBox="1"/>
          <p:nvPr/>
        </p:nvSpPr>
        <p:spPr>
          <a:xfrm rot="16200000">
            <a:off x="-659275" y="4470541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Eigenvector Component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40CB2-5DFE-C6C3-DDAA-B7A2284DE394}"/>
              </a:ext>
            </a:extLst>
          </p:cNvPr>
          <p:cNvSpPr txBox="1"/>
          <p:nvPr/>
        </p:nvSpPr>
        <p:spPr>
          <a:xfrm>
            <a:off x="5474233" y="3440303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Chemical Synaptic Network</a:t>
            </a:r>
          </a:p>
          <a:p>
            <a:pPr algn="ctr"/>
            <a:r>
              <a:rPr lang="en-US" i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Caenorhabditis elegans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F716E2-3868-4D1E-9116-CAA617DD3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19207" r="21473" b="23013"/>
          <a:stretch/>
        </p:blipFill>
        <p:spPr>
          <a:xfrm>
            <a:off x="586165" y="718249"/>
            <a:ext cx="1864257" cy="1717140"/>
          </a:xfrm>
          <a:prstGeom prst="ellipse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E56255-8EB3-5137-1E0C-942D1BD663E4}"/>
              </a:ext>
            </a:extLst>
          </p:cNvPr>
          <p:cNvSpPr txBox="1"/>
          <p:nvPr/>
        </p:nvSpPr>
        <p:spPr>
          <a:xfrm rot="1123755">
            <a:off x="5364161" y="21466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Node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9F9CE7-6C67-43D9-777C-3F4D52A55F7F}"/>
              </a:ext>
            </a:extLst>
          </p:cNvPr>
          <p:cNvSpPr txBox="1"/>
          <p:nvPr/>
        </p:nvSpPr>
        <p:spPr>
          <a:xfrm rot="19655030">
            <a:off x="7288847" y="2036359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Vector Index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2D840-F8AE-DBE5-D408-BCED04BDA783}"/>
              </a:ext>
            </a:extLst>
          </p:cNvPr>
          <p:cNvSpPr txBox="1"/>
          <p:nvPr/>
        </p:nvSpPr>
        <p:spPr>
          <a:xfrm>
            <a:off x="-78891" y="294846"/>
            <a:ext cx="499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Eigenvectors of the Laplacian of a Cycle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7C17FB-41FE-0165-1EBA-76E89FF57C36}"/>
              </a:ext>
            </a:extLst>
          </p:cNvPr>
          <p:cNvCxnSpPr>
            <a:cxnSpLocks/>
          </p:cNvCxnSpPr>
          <p:nvPr/>
        </p:nvCxnSpPr>
        <p:spPr>
          <a:xfrm>
            <a:off x="392788" y="2977500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A7FB56-C73C-29ED-34C8-40EAA3FF486F}"/>
                  </a:ext>
                </a:extLst>
              </p:cNvPr>
              <p:cNvSpPr txBox="1"/>
              <p:nvPr/>
            </p:nvSpPr>
            <p:spPr>
              <a:xfrm>
                <a:off x="1934792" y="2183941"/>
                <a:ext cx="3414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Short wavelength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𝑘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≫1</m:t>
                        </m:r>
                      </m:e>
                    </m:d>
                  </m:oMath>
                </a14:m>
                <a:endParaRPr lang="en-IN" dirty="0">
                  <a:latin typeface="MS UI Gothic" panose="020B0600070205080204" pitchFamily="34" charset="-128"/>
                  <a:ea typeface="MS UI Gothic" panose="020B0600070205080204" pitchFamily="34" charset="-128"/>
                </a:endParaRPr>
              </a:p>
              <a:p>
                <a:pPr algn="ctr"/>
                <a:r>
                  <a:rPr lang="en-US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modes decay faster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MS UI Gothic" panose="020B0600070205080204" pitchFamily="34" charset="-128"/>
                          </a:rPr>
                          <m:t>≫0</m:t>
                        </m:r>
                      </m:e>
                    </m:d>
                  </m:oMath>
                </a14:m>
                <a:endParaRPr lang="en-US" dirty="0">
                  <a:latin typeface="MS UI Gothic" panose="020B0600070205080204" pitchFamily="34" charset="-128"/>
                  <a:ea typeface="MS UI 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A7FB56-C73C-29ED-34C8-40EAA3FF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792" y="2183941"/>
                <a:ext cx="3414928" cy="646331"/>
              </a:xfrm>
              <a:prstGeom prst="rect">
                <a:avLst/>
              </a:prstGeom>
              <a:blipFill>
                <a:blip r:embed="rId5"/>
                <a:stretch>
                  <a:fillRect t="-6604" b="-122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282B998-59F0-881D-A2A5-659AF2E762EB}"/>
              </a:ext>
            </a:extLst>
          </p:cNvPr>
          <p:cNvSpPr txBox="1"/>
          <p:nvPr/>
        </p:nvSpPr>
        <p:spPr>
          <a:xfrm>
            <a:off x="5114968" y="5091088"/>
            <a:ext cx="355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Sensory (Motor) Neurons are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more “source (target)-like”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CF0368-65C3-98A7-A576-DE1EC994C7F8}"/>
              </a:ext>
            </a:extLst>
          </p:cNvPr>
          <p:cNvSpPr txBox="1"/>
          <p:nvPr/>
        </p:nvSpPr>
        <p:spPr>
          <a:xfrm>
            <a:off x="5474229" y="4338577"/>
            <a:ext cx="283443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Philos</a:t>
            </a:r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Trans R Soc Lond B </a:t>
            </a:r>
            <a:r>
              <a:rPr lang="en-IN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Biol</a:t>
            </a:r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Sci</a:t>
            </a:r>
          </a:p>
          <a:p>
            <a:pPr algn="ctr"/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314(1165):1-340</a:t>
            </a:r>
            <a:r>
              <a:rPr lang="en-I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(1986)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BD3FED-F9A1-CDB0-9442-431B542CE9AB}"/>
                  </a:ext>
                </a:extLst>
              </p:cNvPr>
              <p:cNvSpPr txBox="1"/>
              <p:nvPr/>
            </p:nvSpPr>
            <p:spPr>
              <a:xfrm>
                <a:off x="2883365" y="782068"/>
                <a:ext cx="1338508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BD3FED-F9A1-CDB0-9442-431B542C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65" y="782068"/>
                <a:ext cx="1338508" cy="6176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E72247-797A-0A4F-0494-017849370D66}"/>
                  </a:ext>
                </a:extLst>
              </p:cNvPr>
              <p:cNvSpPr txBox="1"/>
              <p:nvPr/>
            </p:nvSpPr>
            <p:spPr>
              <a:xfrm>
                <a:off x="2847947" y="1558060"/>
                <a:ext cx="1553117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E72247-797A-0A4F-0494-01784937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47" y="1558060"/>
                <a:ext cx="1553117" cy="584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8" grpId="0"/>
      <p:bldP spid="29" grpId="0"/>
      <p:bldP spid="22" grpId="0"/>
      <p:bldP spid="25" grpId="0"/>
      <p:bldP spid="33" grpId="0"/>
      <p:bldP spid="34" grpId="0" animBg="1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B1BA1FE8-690C-42F6-F147-377E9DDA87AC}"/>
              </a:ext>
            </a:extLst>
          </p:cNvPr>
          <p:cNvSpPr txBox="1"/>
          <p:nvPr/>
        </p:nvSpPr>
        <p:spPr>
          <a:xfrm>
            <a:off x="5752926" y="4622957"/>
            <a:ext cx="29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MacArthur and Levins’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Resource-Consumer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FFB09E-C5FA-7D97-DEA0-33369E0965EC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DD066-341C-BBCF-8702-5A40883B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13675" r="16562" b="17676"/>
          <a:stretch>
            <a:fillRect/>
          </a:stretch>
        </p:blipFill>
        <p:spPr>
          <a:xfrm>
            <a:off x="336465" y="304807"/>
            <a:ext cx="2078122" cy="1840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7A293-2974-6713-FBCB-B2A2AD06A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6713" r="8956" b="11186"/>
          <a:stretch>
            <a:fillRect/>
          </a:stretch>
        </p:blipFill>
        <p:spPr>
          <a:xfrm>
            <a:off x="2407623" y="326594"/>
            <a:ext cx="2143190" cy="182044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0C4FA3-7B5A-FE7D-27C7-871C11737B14}"/>
              </a:ext>
            </a:extLst>
          </p:cNvPr>
          <p:cNvCxnSpPr>
            <a:cxnSpLocks/>
          </p:cNvCxnSpPr>
          <p:nvPr/>
        </p:nvCxnSpPr>
        <p:spPr>
          <a:xfrm>
            <a:off x="374858" y="2287215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83223A-8C5E-2E38-C43D-51FFB0E08AC5}"/>
              </a:ext>
            </a:extLst>
          </p:cNvPr>
          <p:cNvSpPr txBox="1"/>
          <p:nvPr/>
        </p:nvSpPr>
        <p:spPr>
          <a:xfrm>
            <a:off x="5459602" y="670921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Hierarchical Structures ]</a:t>
            </a:r>
            <a:endParaRPr lang="en-US" i="1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A7ADD-723F-ED9C-B2D1-3F2B894676C7}"/>
              </a:ext>
            </a:extLst>
          </p:cNvPr>
          <p:cNvSpPr txBox="1"/>
          <p:nvPr/>
        </p:nvSpPr>
        <p:spPr>
          <a:xfrm>
            <a:off x="5305739" y="1156133"/>
            <a:ext cx="30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High Connection Density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across consecutive layers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900591-0A39-9CCA-7FFE-C99A0D73B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4768" r="18193" b="19820"/>
          <a:stretch>
            <a:fillRect/>
          </a:stretch>
        </p:blipFill>
        <p:spPr>
          <a:xfrm>
            <a:off x="427313" y="4424854"/>
            <a:ext cx="2423466" cy="16841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01B042-6E17-FFFB-9CF7-BC9B03A61F18}"/>
              </a:ext>
            </a:extLst>
          </p:cNvPr>
          <p:cNvSpPr txBox="1"/>
          <p:nvPr/>
        </p:nvSpPr>
        <p:spPr>
          <a:xfrm>
            <a:off x="475130" y="6165931"/>
            <a:ext cx="229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Bipartite Networks 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64298-50AC-F7A5-4BAE-583B8C110709}"/>
              </a:ext>
            </a:extLst>
          </p:cNvPr>
          <p:cNvSpPr txBox="1"/>
          <p:nvPr/>
        </p:nvSpPr>
        <p:spPr>
          <a:xfrm>
            <a:off x="750471" y="2554236"/>
            <a:ext cx="37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Hierarchical Organization in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Neuronal Connectome of Nematodes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 and Brain Regions of Primates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DD811C3-412F-3E78-242D-24396C1CA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5" r="63961"/>
          <a:stretch>
            <a:fillRect/>
          </a:stretch>
        </p:blipFill>
        <p:spPr>
          <a:xfrm>
            <a:off x="5035744" y="2429639"/>
            <a:ext cx="1717679" cy="17516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7125D2-1394-9CBE-382D-0B5029857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1" r="63638"/>
          <a:stretch>
            <a:fillRect/>
          </a:stretch>
        </p:blipFill>
        <p:spPr>
          <a:xfrm>
            <a:off x="6756752" y="2453786"/>
            <a:ext cx="1840400" cy="17516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576CA60-DB1B-4C71-7403-B81A10F8372A}"/>
              </a:ext>
            </a:extLst>
          </p:cNvPr>
          <p:cNvSpPr txBox="1"/>
          <p:nvPr/>
        </p:nvSpPr>
        <p:spPr>
          <a:xfrm>
            <a:off x="1166508" y="3671257"/>
            <a:ext cx="3058255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PNAS </a:t>
            </a:r>
            <a:r>
              <a:rPr lang="en-I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121</a:t>
            </a:r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(27) e2314291121</a:t>
            </a:r>
            <a:r>
              <a:rPr lang="en-I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(2024)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20F957-81AE-24E9-AFA2-95A04E28503A}"/>
              </a:ext>
            </a:extLst>
          </p:cNvPr>
          <p:cNvCxnSpPr>
            <a:cxnSpLocks/>
          </p:cNvCxnSpPr>
          <p:nvPr/>
        </p:nvCxnSpPr>
        <p:spPr>
          <a:xfrm>
            <a:off x="391452" y="4323225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4FBF6D6-3B1D-32E8-00D6-3B2A65292343}"/>
              </a:ext>
            </a:extLst>
          </p:cNvPr>
          <p:cNvSpPr txBox="1"/>
          <p:nvPr/>
        </p:nvSpPr>
        <p:spPr>
          <a:xfrm>
            <a:off x="6067162" y="5509337"/>
            <a:ext cx="233217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arXiv:2403.05497v1 </a:t>
            </a:r>
            <a:r>
              <a:rPr lang="en-I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71E577-063B-70DC-2ABA-A46DC3EE8D63}"/>
                  </a:ext>
                </a:extLst>
              </p:cNvPr>
              <p:cNvSpPr txBox="1"/>
              <p:nvPr/>
            </p:nvSpPr>
            <p:spPr>
              <a:xfrm>
                <a:off x="3558295" y="6121517"/>
                <a:ext cx="10826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𝑁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𝑐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  <a:ea typeface="MS UI Gothic" panose="020B0600070205080204" pitchFamily="34" charset="-128"/>
                        </a:rPr>
                        <m:t>≤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𝑁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MS UI Gothic" panose="020B0600070205080204" pitchFamily="34" charset="-128"/>
                  <a:ea typeface="MS UI 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71E577-063B-70DC-2ABA-A46DC3EE8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295" y="6121517"/>
                <a:ext cx="1082621" cy="400110"/>
              </a:xfrm>
              <a:prstGeom prst="rect">
                <a:avLst/>
              </a:prstGeom>
              <a:blipFill>
                <a:blip r:embed="rId7"/>
                <a:stretch>
                  <a:fillRect l="-2825" b="-15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BC4B926-A99D-DCC7-ECEA-3DADD2728438}"/>
              </a:ext>
            </a:extLst>
          </p:cNvPr>
          <p:cNvSpPr txBox="1"/>
          <p:nvPr/>
        </p:nvSpPr>
        <p:spPr>
          <a:xfrm>
            <a:off x="4837925" y="6148268"/>
            <a:ext cx="365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Competition Exclusion Principle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DCF186-B7FA-63D2-990B-5E5A20CFBA6B}"/>
                  </a:ext>
                </a:extLst>
              </p:cNvPr>
              <p:cNvSpPr txBox="1"/>
              <p:nvPr/>
            </p:nvSpPr>
            <p:spPr>
              <a:xfrm>
                <a:off x="2836884" y="4615705"/>
                <a:ext cx="2919197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DCF186-B7FA-63D2-990B-5E5A20CFB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884" y="4615705"/>
                <a:ext cx="2919197" cy="7159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F33EBE-27C0-5547-ED4F-5228A5D17DBF}"/>
                  </a:ext>
                </a:extLst>
              </p:cNvPr>
              <p:cNvSpPr txBox="1"/>
              <p:nvPr/>
            </p:nvSpPr>
            <p:spPr>
              <a:xfrm>
                <a:off x="2899363" y="5364411"/>
                <a:ext cx="2727221" cy="673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F33EBE-27C0-5547-ED4F-5228A5D17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63" y="5364411"/>
                <a:ext cx="2727221" cy="6734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1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/>
      <p:bldP spid="17" grpId="0"/>
      <p:bldP spid="20" grpId="0"/>
      <p:bldP spid="22" grpId="0"/>
      <p:bldP spid="29" grpId="0" animBg="1"/>
      <p:bldP spid="34" grpId="0" animBg="1"/>
      <p:bldP spid="35" grpId="0"/>
      <p:bldP spid="36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2F36E-23D6-599C-2165-B549D056048D}"/>
              </a:ext>
            </a:extLst>
          </p:cNvPr>
          <p:cNvSpPr txBox="1"/>
          <p:nvPr/>
        </p:nvSpPr>
        <p:spPr>
          <a:xfrm>
            <a:off x="3808810" y="3059668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LECTURE - II</a:t>
            </a:r>
          </a:p>
        </p:txBody>
      </p:sp>
    </p:spTree>
    <p:extLst>
      <p:ext uri="{BB962C8B-B14F-4D97-AF65-F5344CB8AC3E}">
        <p14:creationId xmlns:p14="http://schemas.microsoft.com/office/powerpoint/2010/main" val="232747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113D35-9561-144E-207F-E5F9C81771DE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7FA689-D10E-6F55-5151-2AA14793EF81}"/>
              </a:ext>
            </a:extLst>
          </p:cNvPr>
          <p:cNvGrpSpPr/>
          <p:nvPr/>
        </p:nvGrpSpPr>
        <p:grpSpPr>
          <a:xfrm>
            <a:off x="969228" y="484245"/>
            <a:ext cx="2571913" cy="1609068"/>
            <a:chOff x="969229" y="555962"/>
            <a:chExt cx="2571913" cy="160906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F543D3-C4A8-A5D3-F0D7-076A9F8339B3}"/>
                </a:ext>
              </a:extLst>
            </p:cNvPr>
            <p:cNvGrpSpPr/>
            <p:nvPr/>
          </p:nvGrpSpPr>
          <p:grpSpPr>
            <a:xfrm>
              <a:off x="969229" y="555962"/>
              <a:ext cx="2571913" cy="1609068"/>
              <a:chOff x="376712" y="490179"/>
              <a:chExt cx="2048442" cy="128157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1D6338-EC4F-D7DF-69FD-90A54B0A04E5}"/>
                  </a:ext>
                </a:extLst>
              </p:cNvPr>
              <p:cNvGrpSpPr/>
              <p:nvPr/>
            </p:nvGrpSpPr>
            <p:grpSpPr>
              <a:xfrm>
                <a:off x="376712" y="490179"/>
                <a:ext cx="2048442" cy="1281571"/>
                <a:chOff x="3281739" y="2780208"/>
                <a:chExt cx="2048442" cy="1281571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AE2B2D56-1F41-3BFE-C360-246EAB7CB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2824" y="3030071"/>
                  <a:ext cx="0" cy="90498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A4C61065-B6FA-BD2D-A0B0-99A742DB7B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0244" y="3935058"/>
                  <a:ext cx="1667067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F04B46F-298A-721C-3327-E34093FA1C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1739" y="2780208"/>
                      <a:ext cx="4897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d>
                          </m:oMath>
                        </m:oMathPara>
                      </a14:m>
                      <a:endParaRPr lang="en-IN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F04B46F-298A-721C-3327-E34093FA1C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1739" y="2780208"/>
                      <a:ext cx="489749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76A3F45-F485-2BCA-B869-F04B533CC1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63469" y="3784780"/>
                      <a:ext cx="16671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oMath>
                        </m:oMathPara>
                      </a14:m>
                      <a:endParaRPr lang="en-IN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76A3F45-F485-2BCA-B869-F04B533CC1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63469" y="3784780"/>
                      <a:ext cx="166712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7647" r="-205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83950B0-0E79-9F90-BD44-6C7EC9DBB486}"/>
                  </a:ext>
                </a:extLst>
              </p:cNvPr>
              <p:cNvSpPr/>
              <p:nvPr/>
            </p:nvSpPr>
            <p:spPr>
              <a:xfrm>
                <a:off x="584531" y="957779"/>
                <a:ext cx="1470212" cy="639762"/>
              </a:xfrm>
              <a:custGeom>
                <a:avLst/>
                <a:gdLst>
                  <a:gd name="csX0" fmla="*/ 0 w 1470212"/>
                  <a:gd name="csY0" fmla="*/ 771026 h 771026"/>
                  <a:gd name="csX1" fmla="*/ 286871 w 1470212"/>
                  <a:gd name="csY1" fmla="*/ 555873 h 771026"/>
                  <a:gd name="csX2" fmla="*/ 466165 w 1470212"/>
                  <a:gd name="csY2" fmla="*/ 61 h 771026"/>
                  <a:gd name="csX3" fmla="*/ 663388 w 1470212"/>
                  <a:gd name="csY3" fmla="*/ 591732 h 771026"/>
                  <a:gd name="csX4" fmla="*/ 932329 w 1470212"/>
                  <a:gd name="csY4" fmla="*/ 681379 h 771026"/>
                  <a:gd name="csX5" fmla="*/ 1138518 w 1470212"/>
                  <a:gd name="csY5" fmla="*/ 331755 h 771026"/>
                  <a:gd name="csX6" fmla="*/ 1290918 w 1470212"/>
                  <a:gd name="csY6" fmla="*/ 681379 h 771026"/>
                  <a:gd name="csX7" fmla="*/ 1470212 w 1470212"/>
                  <a:gd name="csY7" fmla="*/ 744132 h 7710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470212" h="771026">
                    <a:moveTo>
                      <a:pt x="0" y="771026"/>
                    </a:moveTo>
                    <a:cubicBezTo>
                      <a:pt x="104588" y="727696"/>
                      <a:pt x="209177" y="684367"/>
                      <a:pt x="286871" y="555873"/>
                    </a:cubicBezTo>
                    <a:cubicBezTo>
                      <a:pt x="364565" y="427379"/>
                      <a:pt x="403412" y="-5916"/>
                      <a:pt x="466165" y="61"/>
                    </a:cubicBezTo>
                    <a:cubicBezTo>
                      <a:pt x="528918" y="6037"/>
                      <a:pt x="585694" y="478179"/>
                      <a:pt x="663388" y="591732"/>
                    </a:cubicBezTo>
                    <a:cubicBezTo>
                      <a:pt x="741082" y="705285"/>
                      <a:pt x="853141" y="724709"/>
                      <a:pt x="932329" y="681379"/>
                    </a:cubicBezTo>
                    <a:cubicBezTo>
                      <a:pt x="1011517" y="638049"/>
                      <a:pt x="1078753" y="331755"/>
                      <a:pt x="1138518" y="331755"/>
                    </a:cubicBezTo>
                    <a:cubicBezTo>
                      <a:pt x="1198283" y="331755"/>
                      <a:pt x="1235636" y="612650"/>
                      <a:pt x="1290918" y="681379"/>
                    </a:cubicBezTo>
                    <a:cubicBezTo>
                      <a:pt x="1346200" y="750108"/>
                      <a:pt x="1408206" y="747120"/>
                      <a:pt x="1470212" y="744132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CB1562-9453-03A5-5E4E-B4956897A72E}"/>
                </a:ext>
              </a:extLst>
            </p:cNvPr>
            <p:cNvCxnSpPr/>
            <p:nvPr/>
          </p:nvCxnSpPr>
          <p:spPr>
            <a:xfrm>
              <a:off x="2299247" y="1296889"/>
              <a:ext cx="0" cy="737367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B10E-6E4D-9A17-738A-64BEC8CFCB92}"/>
                </a:ext>
              </a:extLst>
            </p:cNvPr>
            <p:cNvSpPr txBox="1"/>
            <p:nvPr/>
          </p:nvSpPr>
          <p:spPr>
            <a:xfrm>
              <a:off x="2428913" y="1124481"/>
              <a:ext cx="46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D43446-C4A4-2D01-2A44-D8FABC2498FE}"/>
                </a:ext>
              </a:extLst>
            </p:cNvPr>
            <p:cNvSpPr txBox="1"/>
            <p:nvPr/>
          </p:nvSpPr>
          <p:spPr>
            <a:xfrm>
              <a:off x="1579785" y="784940"/>
              <a:ext cx="489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Off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CA902E2-BB23-1B83-71F7-7A09AF16E467}"/>
              </a:ext>
            </a:extLst>
          </p:cNvPr>
          <p:cNvSpPr txBox="1"/>
          <p:nvPr/>
        </p:nvSpPr>
        <p:spPr>
          <a:xfrm>
            <a:off x="1337760" y="2048172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Gene Expression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69E18C-0C1B-EDA6-66D2-1D586D8517CD}"/>
              </a:ext>
            </a:extLst>
          </p:cNvPr>
          <p:cNvGrpSpPr/>
          <p:nvPr/>
        </p:nvGrpSpPr>
        <p:grpSpPr>
          <a:xfrm>
            <a:off x="5292804" y="740387"/>
            <a:ext cx="2336439" cy="1302055"/>
            <a:chOff x="2271508" y="478340"/>
            <a:chExt cx="1893309" cy="105510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F6AD6E-5C84-7800-5F3F-21D78F2826E4}"/>
                </a:ext>
              </a:extLst>
            </p:cNvPr>
            <p:cNvGrpSpPr/>
            <p:nvPr/>
          </p:nvGrpSpPr>
          <p:grpSpPr>
            <a:xfrm>
              <a:off x="3456916" y="478340"/>
              <a:ext cx="707901" cy="1020787"/>
              <a:chOff x="2555693" y="390425"/>
              <a:chExt cx="707901" cy="102078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02466D-77A2-77A1-92C9-6D11B466161C}"/>
                  </a:ext>
                </a:extLst>
              </p:cNvPr>
              <p:cNvSpPr/>
              <p:nvPr/>
            </p:nvSpPr>
            <p:spPr>
              <a:xfrm>
                <a:off x="2616229" y="441132"/>
                <a:ext cx="602108" cy="947181"/>
              </a:xfrm>
              <a:custGeom>
                <a:avLst/>
                <a:gdLst>
                  <a:gd name="csX0" fmla="*/ 288336 w 602108"/>
                  <a:gd name="csY0" fmla="*/ 25033 h 947181"/>
                  <a:gd name="csX1" fmla="*/ 37324 w 602108"/>
                  <a:gd name="csY1" fmla="*/ 105715 h 947181"/>
                  <a:gd name="csX2" fmla="*/ 28359 w 602108"/>
                  <a:gd name="csY2" fmla="*/ 867715 h 947181"/>
                  <a:gd name="csX3" fmla="*/ 297300 w 602108"/>
                  <a:gd name="csY3" fmla="*/ 849786 h 947181"/>
                  <a:gd name="csX4" fmla="*/ 270406 w 602108"/>
                  <a:gd name="csY4" fmla="*/ 213292 h 947181"/>
                  <a:gd name="csX5" fmla="*/ 593136 w 602108"/>
                  <a:gd name="csY5" fmla="*/ 177433 h 947181"/>
                  <a:gd name="csX6" fmla="*/ 404877 w 602108"/>
                  <a:gd name="csY6" fmla="*/ 338797 h 947181"/>
                  <a:gd name="csX7" fmla="*/ 602100 w 602108"/>
                  <a:gd name="csY7" fmla="*/ 455339 h 947181"/>
                  <a:gd name="csX8" fmla="*/ 413842 w 602108"/>
                  <a:gd name="csY8" fmla="*/ 589809 h 947181"/>
                  <a:gd name="csX9" fmla="*/ 593136 w 602108"/>
                  <a:gd name="csY9" fmla="*/ 715315 h 947181"/>
                  <a:gd name="csX10" fmla="*/ 404877 w 602108"/>
                  <a:gd name="csY10" fmla="*/ 885644 h 9471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602108" h="947181">
                    <a:moveTo>
                      <a:pt x="288336" y="25033"/>
                    </a:moveTo>
                    <a:cubicBezTo>
                      <a:pt x="184494" y="-4850"/>
                      <a:pt x="80653" y="-34732"/>
                      <a:pt x="37324" y="105715"/>
                    </a:cubicBezTo>
                    <a:cubicBezTo>
                      <a:pt x="-6005" y="246162"/>
                      <a:pt x="-14970" y="743703"/>
                      <a:pt x="28359" y="867715"/>
                    </a:cubicBezTo>
                    <a:cubicBezTo>
                      <a:pt x="71688" y="991727"/>
                      <a:pt x="256959" y="958857"/>
                      <a:pt x="297300" y="849786"/>
                    </a:cubicBezTo>
                    <a:cubicBezTo>
                      <a:pt x="337641" y="740716"/>
                      <a:pt x="221100" y="325351"/>
                      <a:pt x="270406" y="213292"/>
                    </a:cubicBezTo>
                    <a:cubicBezTo>
                      <a:pt x="319712" y="101233"/>
                      <a:pt x="570724" y="156516"/>
                      <a:pt x="593136" y="177433"/>
                    </a:cubicBezTo>
                    <a:cubicBezTo>
                      <a:pt x="615548" y="198351"/>
                      <a:pt x="403383" y="292479"/>
                      <a:pt x="404877" y="338797"/>
                    </a:cubicBezTo>
                    <a:cubicBezTo>
                      <a:pt x="406371" y="385115"/>
                      <a:pt x="600606" y="413504"/>
                      <a:pt x="602100" y="455339"/>
                    </a:cubicBezTo>
                    <a:cubicBezTo>
                      <a:pt x="603594" y="497174"/>
                      <a:pt x="415336" y="546480"/>
                      <a:pt x="413842" y="589809"/>
                    </a:cubicBezTo>
                    <a:cubicBezTo>
                      <a:pt x="412348" y="633138"/>
                      <a:pt x="594630" y="666009"/>
                      <a:pt x="593136" y="715315"/>
                    </a:cubicBezTo>
                    <a:cubicBezTo>
                      <a:pt x="591642" y="764621"/>
                      <a:pt x="498259" y="825132"/>
                      <a:pt x="404877" y="88564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AA620E4-EDCD-29DC-BFE5-809727A9FC9E}"/>
                  </a:ext>
                </a:extLst>
              </p:cNvPr>
              <p:cNvSpPr/>
              <p:nvPr/>
            </p:nvSpPr>
            <p:spPr>
              <a:xfrm>
                <a:off x="2844295" y="415529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AAF2A64-860B-E193-369B-D1D4B2FC2C66}"/>
                  </a:ext>
                </a:extLst>
              </p:cNvPr>
              <p:cNvSpPr/>
              <p:nvPr/>
            </p:nvSpPr>
            <p:spPr>
              <a:xfrm>
                <a:off x="2563158" y="720435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9C29BC2-D43A-B0B6-84F4-D305A46CE440}"/>
                  </a:ext>
                </a:extLst>
              </p:cNvPr>
              <p:cNvSpPr/>
              <p:nvPr/>
            </p:nvSpPr>
            <p:spPr>
              <a:xfrm>
                <a:off x="2572904" y="1105923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10CE4BB-ED9B-EFF8-1505-C1E8706F5F33}"/>
                  </a:ext>
                </a:extLst>
              </p:cNvPr>
              <p:cNvSpPr/>
              <p:nvPr/>
            </p:nvSpPr>
            <p:spPr>
              <a:xfrm>
                <a:off x="2783747" y="1294671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E79D1D-1470-DF28-B250-B4FED8594276}"/>
                  </a:ext>
                </a:extLst>
              </p:cNvPr>
              <p:cNvSpPr/>
              <p:nvPr/>
            </p:nvSpPr>
            <p:spPr>
              <a:xfrm>
                <a:off x="2975460" y="702510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62CE7EA-70F6-1947-65FB-6C81282F2373}"/>
                  </a:ext>
                </a:extLst>
              </p:cNvPr>
              <p:cNvSpPr/>
              <p:nvPr/>
            </p:nvSpPr>
            <p:spPr>
              <a:xfrm>
                <a:off x="3147053" y="1110399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DC05702-AFD8-1F56-327E-FCF5C74C8214}"/>
                  </a:ext>
                </a:extLst>
              </p:cNvPr>
              <p:cNvSpPr/>
              <p:nvPr/>
            </p:nvSpPr>
            <p:spPr>
              <a:xfrm>
                <a:off x="2995307" y="1253162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2C5C6E8-2D8E-8921-0FAE-80CF75FA237E}"/>
                  </a:ext>
                </a:extLst>
              </p:cNvPr>
              <p:cNvSpPr/>
              <p:nvPr/>
            </p:nvSpPr>
            <p:spPr>
              <a:xfrm>
                <a:off x="3146223" y="570954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E03F07C-09AD-B071-22C2-E18F5D299F5D}"/>
                  </a:ext>
                </a:extLst>
              </p:cNvPr>
              <p:cNvSpPr/>
              <p:nvPr/>
            </p:nvSpPr>
            <p:spPr>
              <a:xfrm>
                <a:off x="3137258" y="829248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168D6CF-295A-C0C0-188D-7F798063C8FC}"/>
                  </a:ext>
                </a:extLst>
              </p:cNvPr>
              <p:cNvSpPr/>
              <p:nvPr/>
            </p:nvSpPr>
            <p:spPr>
              <a:xfrm>
                <a:off x="2630457" y="1275572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07B6F45-9773-7C49-4C00-ACB7A672D798}"/>
                  </a:ext>
                </a:extLst>
              </p:cNvPr>
              <p:cNvSpPr/>
              <p:nvPr/>
            </p:nvSpPr>
            <p:spPr>
              <a:xfrm>
                <a:off x="2851239" y="972697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4BC2830-6913-6E4C-799D-4128316AC992}"/>
                  </a:ext>
                </a:extLst>
              </p:cNvPr>
              <p:cNvSpPr/>
              <p:nvPr/>
            </p:nvSpPr>
            <p:spPr>
              <a:xfrm>
                <a:off x="2688727" y="390425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0C580C1-6B85-0985-BE52-D63D9EB011C0}"/>
                  </a:ext>
                </a:extLst>
              </p:cNvPr>
              <p:cNvSpPr/>
              <p:nvPr/>
            </p:nvSpPr>
            <p:spPr>
              <a:xfrm>
                <a:off x="2600795" y="541143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2FEEE71-FE5A-C33E-B4E2-4CE7C66699CF}"/>
                  </a:ext>
                </a:extLst>
              </p:cNvPr>
              <p:cNvSpPr/>
              <p:nvPr/>
            </p:nvSpPr>
            <p:spPr>
              <a:xfrm>
                <a:off x="2858919" y="1136865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9A133F-C679-0B09-8FF4-FAE15EBF7F3F}"/>
                  </a:ext>
                </a:extLst>
              </p:cNvPr>
              <p:cNvSpPr/>
              <p:nvPr/>
            </p:nvSpPr>
            <p:spPr>
              <a:xfrm>
                <a:off x="2832477" y="630402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2805EE-FC59-9B36-094F-2D514B3F6C62}"/>
                  </a:ext>
                </a:extLst>
              </p:cNvPr>
              <p:cNvSpPr/>
              <p:nvPr/>
            </p:nvSpPr>
            <p:spPr>
              <a:xfrm>
                <a:off x="2995306" y="972564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194F73A-87B4-9336-227B-E25D72DFBE44}"/>
                  </a:ext>
                </a:extLst>
              </p:cNvPr>
              <p:cNvSpPr/>
              <p:nvPr/>
            </p:nvSpPr>
            <p:spPr>
              <a:xfrm>
                <a:off x="2958037" y="532070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B93D0CC-2875-76C8-5486-3CD2E208ECFD}"/>
                  </a:ext>
                </a:extLst>
              </p:cNvPr>
              <p:cNvSpPr/>
              <p:nvPr/>
            </p:nvSpPr>
            <p:spPr>
              <a:xfrm>
                <a:off x="2842590" y="816755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7635973-CE79-0CAF-08B7-5F29781B39A8}"/>
                  </a:ext>
                </a:extLst>
              </p:cNvPr>
              <p:cNvSpPr/>
              <p:nvPr/>
            </p:nvSpPr>
            <p:spPr>
              <a:xfrm>
                <a:off x="2555693" y="910350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EB29DB9-7D5E-C3F2-7858-22D4D09C7B8A}"/>
                </a:ext>
              </a:extLst>
            </p:cNvPr>
            <p:cNvGrpSpPr/>
            <p:nvPr/>
          </p:nvGrpSpPr>
          <p:grpSpPr>
            <a:xfrm rot="5400000">
              <a:off x="2054566" y="720982"/>
              <a:ext cx="1029407" cy="595523"/>
              <a:chOff x="2773888" y="2358158"/>
              <a:chExt cx="1029407" cy="595523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32365D5-05EC-2AAC-97D1-2643588F4139}"/>
                  </a:ext>
                </a:extLst>
              </p:cNvPr>
              <p:cNvSpPr/>
              <p:nvPr/>
            </p:nvSpPr>
            <p:spPr>
              <a:xfrm rot="16200000">
                <a:off x="3053420" y="2209993"/>
                <a:ext cx="489607" cy="918407"/>
              </a:xfrm>
              <a:custGeom>
                <a:avLst/>
                <a:gdLst>
                  <a:gd name="csX0" fmla="*/ 288336 w 602108"/>
                  <a:gd name="csY0" fmla="*/ 25033 h 947181"/>
                  <a:gd name="csX1" fmla="*/ 37324 w 602108"/>
                  <a:gd name="csY1" fmla="*/ 105715 h 947181"/>
                  <a:gd name="csX2" fmla="*/ 28359 w 602108"/>
                  <a:gd name="csY2" fmla="*/ 867715 h 947181"/>
                  <a:gd name="csX3" fmla="*/ 297300 w 602108"/>
                  <a:gd name="csY3" fmla="*/ 849786 h 947181"/>
                  <a:gd name="csX4" fmla="*/ 270406 w 602108"/>
                  <a:gd name="csY4" fmla="*/ 213292 h 947181"/>
                  <a:gd name="csX5" fmla="*/ 593136 w 602108"/>
                  <a:gd name="csY5" fmla="*/ 177433 h 947181"/>
                  <a:gd name="csX6" fmla="*/ 404877 w 602108"/>
                  <a:gd name="csY6" fmla="*/ 338797 h 947181"/>
                  <a:gd name="csX7" fmla="*/ 602100 w 602108"/>
                  <a:gd name="csY7" fmla="*/ 455339 h 947181"/>
                  <a:gd name="csX8" fmla="*/ 413842 w 602108"/>
                  <a:gd name="csY8" fmla="*/ 589809 h 947181"/>
                  <a:gd name="csX9" fmla="*/ 593136 w 602108"/>
                  <a:gd name="csY9" fmla="*/ 715315 h 947181"/>
                  <a:gd name="csX10" fmla="*/ 404877 w 602108"/>
                  <a:gd name="csY10" fmla="*/ 885644 h 947181"/>
                  <a:gd name="csX0" fmla="*/ 259986 w 573758"/>
                  <a:gd name="csY0" fmla="*/ 0 h 927703"/>
                  <a:gd name="csX1" fmla="*/ 9 w 573758"/>
                  <a:gd name="csY1" fmla="*/ 842682 h 927703"/>
                  <a:gd name="csX2" fmla="*/ 268950 w 573758"/>
                  <a:gd name="csY2" fmla="*/ 824753 h 927703"/>
                  <a:gd name="csX3" fmla="*/ 242056 w 573758"/>
                  <a:gd name="csY3" fmla="*/ 188259 h 927703"/>
                  <a:gd name="csX4" fmla="*/ 564786 w 573758"/>
                  <a:gd name="csY4" fmla="*/ 152400 h 927703"/>
                  <a:gd name="csX5" fmla="*/ 376527 w 573758"/>
                  <a:gd name="csY5" fmla="*/ 313764 h 927703"/>
                  <a:gd name="csX6" fmla="*/ 573750 w 573758"/>
                  <a:gd name="csY6" fmla="*/ 430306 h 927703"/>
                  <a:gd name="csX7" fmla="*/ 385492 w 573758"/>
                  <a:gd name="csY7" fmla="*/ 564776 h 927703"/>
                  <a:gd name="csX8" fmla="*/ 564786 w 573758"/>
                  <a:gd name="csY8" fmla="*/ 690282 h 927703"/>
                  <a:gd name="csX9" fmla="*/ 376527 w 573758"/>
                  <a:gd name="csY9" fmla="*/ 860611 h 927703"/>
                  <a:gd name="csX0" fmla="*/ 34950 w 348722"/>
                  <a:gd name="csY0" fmla="*/ 0 h 860611"/>
                  <a:gd name="csX1" fmla="*/ 43914 w 348722"/>
                  <a:gd name="csY1" fmla="*/ 824753 h 860611"/>
                  <a:gd name="csX2" fmla="*/ 17020 w 348722"/>
                  <a:gd name="csY2" fmla="*/ 188259 h 860611"/>
                  <a:gd name="csX3" fmla="*/ 339750 w 348722"/>
                  <a:gd name="csY3" fmla="*/ 152400 h 860611"/>
                  <a:gd name="csX4" fmla="*/ 151491 w 348722"/>
                  <a:gd name="csY4" fmla="*/ 313764 h 860611"/>
                  <a:gd name="csX5" fmla="*/ 348714 w 348722"/>
                  <a:gd name="csY5" fmla="*/ 430306 h 860611"/>
                  <a:gd name="csX6" fmla="*/ 160456 w 348722"/>
                  <a:gd name="csY6" fmla="*/ 564776 h 860611"/>
                  <a:gd name="csX7" fmla="*/ 339750 w 348722"/>
                  <a:gd name="csY7" fmla="*/ 690282 h 860611"/>
                  <a:gd name="csX8" fmla="*/ 151491 w 348722"/>
                  <a:gd name="csY8" fmla="*/ 860611 h 860611"/>
                  <a:gd name="csX0" fmla="*/ 247363 w 354947"/>
                  <a:gd name="csY0" fmla="*/ 937632 h 994328"/>
                  <a:gd name="csX1" fmla="*/ 50139 w 354947"/>
                  <a:gd name="csY1" fmla="*/ 704547 h 994328"/>
                  <a:gd name="csX2" fmla="*/ 23245 w 354947"/>
                  <a:gd name="csY2" fmla="*/ 68053 h 994328"/>
                  <a:gd name="csX3" fmla="*/ 345975 w 354947"/>
                  <a:gd name="csY3" fmla="*/ 32194 h 994328"/>
                  <a:gd name="csX4" fmla="*/ 157716 w 354947"/>
                  <a:gd name="csY4" fmla="*/ 193558 h 994328"/>
                  <a:gd name="csX5" fmla="*/ 354939 w 354947"/>
                  <a:gd name="csY5" fmla="*/ 310100 h 994328"/>
                  <a:gd name="csX6" fmla="*/ 166681 w 354947"/>
                  <a:gd name="csY6" fmla="*/ 444570 h 994328"/>
                  <a:gd name="csX7" fmla="*/ 345975 w 354947"/>
                  <a:gd name="csY7" fmla="*/ 570076 h 994328"/>
                  <a:gd name="csX8" fmla="*/ 157716 w 354947"/>
                  <a:gd name="csY8" fmla="*/ 740405 h 994328"/>
                  <a:gd name="csX0" fmla="*/ 247363 w 354947"/>
                  <a:gd name="csY0" fmla="*/ 937632 h 990650"/>
                  <a:gd name="csX1" fmla="*/ 50139 w 354947"/>
                  <a:gd name="csY1" fmla="*/ 704547 h 990650"/>
                  <a:gd name="csX2" fmla="*/ 23245 w 354947"/>
                  <a:gd name="csY2" fmla="*/ 68053 h 990650"/>
                  <a:gd name="csX3" fmla="*/ 345975 w 354947"/>
                  <a:gd name="csY3" fmla="*/ 32194 h 990650"/>
                  <a:gd name="csX4" fmla="*/ 157716 w 354947"/>
                  <a:gd name="csY4" fmla="*/ 193558 h 990650"/>
                  <a:gd name="csX5" fmla="*/ 354939 w 354947"/>
                  <a:gd name="csY5" fmla="*/ 310100 h 990650"/>
                  <a:gd name="csX6" fmla="*/ 166681 w 354947"/>
                  <a:gd name="csY6" fmla="*/ 444570 h 990650"/>
                  <a:gd name="csX7" fmla="*/ 345975 w 354947"/>
                  <a:gd name="csY7" fmla="*/ 570076 h 990650"/>
                  <a:gd name="csX8" fmla="*/ 157716 w 354947"/>
                  <a:gd name="csY8" fmla="*/ 740405 h 990650"/>
                  <a:gd name="csX0" fmla="*/ 510288 w 510288"/>
                  <a:gd name="csY0" fmla="*/ 32200 h 740405"/>
                  <a:gd name="csX1" fmla="*/ 62052 w 510288"/>
                  <a:gd name="csY1" fmla="*/ 704547 h 740405"/>
                  <a:gd name="csX2" fmla="*/ 35158 w 510288"/>
                  <a:gd name="csY2" fmla="*/ 68053 h 740405"/>
                  <a:gd name="csX3" fmla="*/ 357888 w 510288"/>
                  <a:gd name="csY3" fmla="*/ 32194 h 740405"/>
                  <a:gd name="csX4" fmla="*/ 169629 w 510288"/>
                  <a:gd name="csY4" fmla="*/ 193558 h 740405"/>
                  <a:gd name="csX5" fmla="*/ 366852 w 510288"/>
                  <a:gd name="csY5" fmla="*/ 310100 h 740405"/>
                  <a:gd name="csX6" fmla="*/ 178594 w 510288"/>
                  <a:gd name="csY6" fmla="*/ 444570 h 740405"/>
                  <a:gd name="csX7" fmla="*/ 357888 w 510288"/>
                  <a:gd name="csY7" fmla="*/ 570076 h 740405"/>
                  <a:gd name="csX8" fmla="*/ 169629 w 510288"/>
                  <a:gd name="csY8" fmla="*/ 740405 h 740405"/>
                  <a:gd name="csX0" fmla="*/ 510288 w 513933"/>
                  <a:gd name="csY0" fmla="*/ 32200 h 740405"/>
                  <a:gd name="csX1" fmla="*/ 62052 w 513933"/>
                  <a:gd name="csY1" fmla="*/ 704547 h 740405"/>
                  <a:gd name="csX2" fmla="*/ 35158 w 513933"/>
                  <a:gd name="csY2" fmla="*/ 68053 h 740405"/>
                  <a:gd name="csX3" fmla="*/ 357888 w 513933"/>
                  <a:gd name="csY3" fmla="*/ 32194 h 740405"/>
                  <a:gd name="csX4" fmla="*/ 169629 w 513933"/>
                  <a:gd name="csY4" fmla="*/ 193558 h 740405"/>
                  <a:gd name="csX5" fmla="*/ 366852 w 513933"/>
                  <a:gd name="csY5" fmla="*/ 310100 h 740405"/>
                  <a:gd name="csX6" fmla="*/ 178594 w 513933"/>
                  <a:gd name="csY6" fmla="*/ 444570 h 740405"/>
                  <a:gd name="csX7" fmla="*/ 357888 w 513933"/>
                  <a:gd name="csY7" fmla="*/ 570076 h 740405"/>
                  <a:gd name="csX8" fmla="*/ 169629 w 513933"/>
                  <a:gd name="csY8" fmla="*/ 740405 h 740405"/>
                  <a:gd name="csX0" fmla="*/ 507565 w 507565"/>
                  <a:gd name="csY0" fmla="*/ 32200 h 898450"/>
                  <a:gd name="csX1" fmla="*/ 457700 w 507565"/>
                  <a:gd name="csY1" fmla="*/ 856304 h 898450"/>
                  <a:gd name="csX2" fmla="*/ 59329 w 507565"/>
                  <a:gd name="csY2" fmla="*/ 704547 h 898450"/>
                  <a:gd name="csX3" fmla="*/ 32435 w 507565"/>
                  <a:gd name="csY3" fmla="*/ 68053 h 898450"/>
                  <a:gd name="csX4" fmla="*/ 355165 w 507565"/>
                  <a:gd name="csY4" fmla="*/ 32194 h 898450"/>
                  <a:gd name="csX5" fmla="*/ 166906 w 507565"/>
                  <a:gd name="csY5" fmla="*/ 193558 h 898450"/>
                  <a:gd name="csX6" fmla="*/ 364129 w 507565"/>
                  <a:gd name="csY6" fmla="*/ 310100 h 898450"/>
                  <a:gd name="csX7" fmla="*/ 175871 w 507565"/>
                  <a:gd name="csY7" fmla="*/ 444570 h 898450"/>
                  <a:gd name="csX8" fmla="*/ 355165 w 507565"/>
                  <a:gd name="csY8" fmla="*/ 570076 h 898450"/>
                  <a:gd name="csX9" fmla="*/ 166906 w 507565"/>
                  <a:gd name="csY9" fmla="*/ 740405 h 898450"/>
                  <a:gd name="csX0" fmla="*/ 493604 w 493604"/>
                  <a:gd name="csY0" fmla="*/ 32200 h 929236"/>
                  <a:gd name="csX1" fmla="*/ 443739 w 493604"/>
                  <a:gd name="csY1" fmla="*/ 856304 h 929236"/>
                  <a:gd name="csX2" fmla="*/ 94117 w 493604"/>
                  <a:gd name="csY2" fmla="*/ 874237 h 929236"/>
                  <a:gd name="csX3" fmla="*/ 45368 w 493604"/>
                  <a:gd name="csY3" fmla="*/ 704547 h 929236"/>
                  <a:gd name="csX4" fmla="*/ 18474 w 493604"/>
                  <a:gd name="csY4" fmla="*/ 68053 h 929236"/>
                  <a:gd name="csX5" fmla="*/ 341204 w 493604"/>
                  <a:gd name="csY5" fmla="*/ 32194 h 929236"/>
                  <a:gd name="csX6" fmla="*/ 152945 w 493604"/>
                  <a:gd name="csY6" fmla="*/ 193558 h 929236"/>
                  <a:gd name="csX7" fmla="*/ 350168 w 493604"/>
                  <a:gd name="csY7" fmla="*/ 310100 h 929236"/>
                  <a:gd name="csX8" fmla="*/ 161910 w 493604"/>
                  <a:gd name="csY8" fmla="*/ 444570 h 929236"/>
                  <a:gd name="csX9" fmla="*/ 341204 w 493604"/>
                  <a:gd name="csY9" fmla="*/ 570076 h 929236"/>
                  <a:gd name="csX10" fmla="*/ 152945 w 493604"/>
                  <a:gd name="csY10" fmla="*/ 740405 h 929236"/>
                  <a:gd name="csX0" fmla="*/ 489607 w 489607"/>
                  <a:gd name="csY0" fmla="*/ 21371 h 918407"/>
                  <a:gd name="csX1" fmla="*/ 439742 w 489607"/>
                  <a:gd name="csY1" fmla="*/ 845475 h 918407"/>
                  <a:gd name="csX2" fmla="*/ 90120 w 489607"/>
                  <a:gd name="csY2" fmla="*/ 863408 h 918407"/>
                  <a:gd name="csX3" fmla="*/ 59301 w 489607"/>
                  <a:gd name="csY3" fmla="*/ 523389 h 918407"/>
                  <a:gd name="csX4" fmla="*/ 14477 w 489607"/>
                  <a:gd name="csY4" fmla="*/ 57224 h 918407"/>
                  <a:gd name="csX5" fmla="*/ 337207 w 489607"/>
                  <a:gd name="csY5" fmla="*/ 21365 h 918407"/>
                  <a:gd name="csX6" fmla="*/ 148948 w 489607"/>
                  <a:gd name="csY6" fmla="*/ 182729 h 918407"/>
                  <a:gd name="csX7" fmla="*/ 346171 w 489607"/>
                  <a:gd name="csY7" fmla="*/ 299271 h 918407"/>
                  <a:gd name="csX8" fmla="*/ 157913 w 489607"/>
                  <a:gd name="csY8" fmla="*/ 433741 h 918407"/>
                  <a:gd name="csX9" fmla="*/ 337207 w 489607"/>
                  <a:gd name="csY9" fmla="*/ 559247 h 918407"/>
                  <a:gd name="csX10" fmla="*/ 148948 w 489607"/>
                  <a:gd name="csY10" fmla="*/ 729576 h 9184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489607" h="918407">
                    <a:moveTo>
                      <a:pt x="489607" y="21371"/>
                    </a:moveTo>
                    <a:cubicBezTo>
                      <a:pt x="472332" y="81028"/>
                      <a:pt x="514448" y="733417"/>
                      <a:pt x="439742" y="845475"/>
                    </a:cubicBezTo>
                    <a:cubicBezTo>
                      <a:pt x="392584" y="982826"/>
                      <a:pt x="156515" y="888701"/>
                      <a:pt x="90120" y="863408"/>
                    </a:cubicBezTo>
                    <a:cubicBezTo>
                      <a:pt x="23725" y="838115"/>
                      <a:pt x="71908" y="657753"/>
                      <a:pt x="59301" y="523389"/>
                    </a:cubicBezTo>
                    <a:cubicBezTo>
                      <a:pt x="46694" y="389025"/>
                      <a:pt x="-31841" y="140895"/>
                      <a:pt x="14477" y="57224"/>
                    </a:cubicBezTo>
                    <a:cubicBezTo>
                      <a:pt x="60795" y="-26447"/>
                      <a:pt x="314795" y="448"/>
                      <a:pt x="337207" y="21365"/>
                    </a:cubicBezTo>
                    <a:cubicBezTo>
                      <a:pt x="359619" y="42283"/>
                      <a:pt x="147454" y="136411"/>
                      <a:pt x="148948" y="182729"/>
                    </a:cubicBezTo>
                    <a:cubicBezTo>
                      <a:pt x="150442" y="229047"/>
                      <a:pt x="344677" y="257436"/>
                      <a:pt x="346171" y="299271"/>
                    </a:cubicBezTo>
                    <a:cubicBezTo>
                      <a:pt x="347665" y="341106"/>
                      <a:pt x="159407" y="390412"/>
                      <a:pt x="157913" y="433741"/>
                    </a:cubicBezTo>
                    <a:cubicBezTo>
                      <a:pt x="156419" y="477070"/>
                      <a:pt x="338701" y="509941"/>
                      <a:pt x="337207" y="559247"/>
                    </a:cubicBezTo>
                    <a:cubicBezTo>
                      <a:pt x="335713" y="608553"/>
                      <a:pt x="242330" y="669064"/>
                      <a:pt x="148948" y="729576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0949DE0-1FFC-6254-2B73-397A7834E743}"/>
                  </a:ext>
                </a:extLst>
              </p:cNvPr>
              <p:cNvSpPr/>
              <p:nvPr/>
            </p:nvSpPr>
            <p:spPr>
              <a:xfrm rot="16200000">
                <a:off x="2853112" y="2358990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F7F0F97-3A9E-2A11-454E-82EC604ECC6D}"/>
                  </a:ext>
                </a:extLst>
              </p:cNvPr>
              <p:cNvSpPr/>
              <p:nvPr/>
            </p:nvSpPr>
            <p:spPr>
              <a:xfrm rot="16200000">
                <a:off x="3422217" y="2380810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5D2D27C-5C07-2BBB-879A-90B17376F599}"/>
                  </a:ext>
                </a:extLst>
              </p:cNvPr>
              <p:cNvSpPr/>
              <p:nvPr/>
            </p:nvSpPr>
            <p:spPr>
              <a:xfrm rot="16200000">
                <a:off x="3686754" y="2542986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AF0ED70-4C20-9068-ABF4-B732F083F18D}"/>
                  </a:ext>
                </a:extLst>
              </p:cNvPr>
              <p:cNvSpPr/>
              <p:nvPr/>
            </p:nvSpPr>
            <p:spPr>
              <a:xfrm rot="16200000">
                <a:off x="3554739" y="2822671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B5CC819-18A2-C80B-F259-9993B892FB10}"/>
                  </a:ext>
                </a:extLst>
              </p:cNvPr>
              <p:cNvSpPr/>
              <p:nvPr/>
            </p:nvSpPr>
            <p:spPr>
              <a:xfrm rot="16200000">
                <a:off x="2944328" y="2694157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083A2C5-CECF-CCC9-7A3F-F339B388127E}"/>
                  </a:ext>
                </a:extLst>
              </p:cNvPr>
              <p:cNvSpPr/>
              <p:nvPr/>
            </p:nvSpPr>
            <p:spPr>
              <a:xfrm rot="16200000">
                <a:off x="3352217" y="2522564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3736033-AA24-98E8-C16A-D99D5ABDCF65}"/>
                  </a:ext>
                </a:extLst>
              </p:cNvPr>
              <p:cNvSpPr/>
              <p:nvPr/>
            </p:nvSpPr>
            <p:spPr>
              <a:xfrm rot="16200000">
                <a:off x="3494980" y="2674310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E87973E-3FA4-6E1F-E636-36C614EEBFC0}"/>
                  </a:ext>
                </a:extLst>
              </p:cNvPr>
              <p:cNvSpPr/>
              <p:nvPr/>
            </p:nvSpPr>
            <p:spPr>
              <a:xfrm rot="16200000">
                <a:off x="2812772" y="2523394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20005E2-29A1-009A-1C1F-085129B07B55}"/>
                  </a:ext>
                </a:extLst>
              </p:cNvPr>
              <p:cNvSpPr/>
              <p:nvPr/>
            </p:nvSpPr>
            <p:spPr>
              <a:xfrm rot="16200000">
                <a:off x="3071066" y="2532359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38B9FFF-2C09-EB72-D13C-FB9405EB1C56}"/>
                  </a:ext>
                </a:extLst>
              </p:cNvPr>
              <p:cNvSpPr/>
              <p:nvPr/>
            </p:nvSpPr>
            <p:spPr>
              <a:xfrm rot="16200000">
                <a:off x="3672350" y="2690219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3BBD663-CA39-CD55-6992-AF1D17786590}"/>
                  </a:ext>
                </a:extLst>
              </p:cNvPr>
              <p:cNvSpPr/>
              <p:nvPr/>
            </p:nvSpPr>
            <p:spPr>
              <a:xfrm rot="16200000">
                <a:off x="3214515" y="2818378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76311EB-C14F-4247-45B1-378BC031BA69}"/>
                  </a:ext>
                </a:extLst>
              </p:cNvPr>
              <p:cNvSpPr/>
              <p:nvPr/>
            </p:nvSpPr>
            <p:spPr>
              <a:xfrm rot="16200000">
                <a:off x="3054088" y="2358158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8A1ECB1-A6EF-6619-7270-1082637E008D}"/>
                  </a:ext>
                </a:extLst>
              </p:cNvPr>
              <p:cNvSpPr/>
              <p:nvPr/>
            </p:nvSpPr>
            <p:spPr>
              <a:xfrm rot="16200000">
                <a:off x="3241878" y="2369741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F2A77D3-ABD2-16C7-9365-6BFF5CF0964A}"/>
                  </a:ext>
                </a:extLst>
              </p:cNvPr>
              <p:cNvSpPr/>
              <p:nvPr/>
            </p:nvSpPr>
            <p:spPr>
              <a:xfrm rot="16200000">
                <a:off x="3378683" y="2810698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8518C2D-E0F4-53FF-13E9-9480485DF934}"/>
                  </a:ext>
                </a:extLst>
              </p:cNvPr>
              <p:cNvSpPr/>
              <p:nvPr/>
            </p:nvSpPr>
            <p:spPr>
              <a:xfrm rot="16200000">
                <a:off x="2872220" y="2837140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0FB1B97-E4E3-6509-8163-17AE538A852F}"/>
                  </a:ext>
                </a:extLst>
              </p:cNvPr>
              <p:cNvSpPr/>
              <p:nvPr/>
            </p:nvSpPr>
            <p:spPr>
              <a:xfrm rot="16200000">
                <a:off x="3214382" y="2674311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2762313-A439-CC1C-C3A9-DE793B3B9B6C}"/>
                  </a:ext>
                </a:extLst>
              </p:cNvPr>
              <p:cNvSpPr/>
              <p:nvPr/>
            </p:nvSpPr>
            <p:spPr>
              <a:xfrm rot="16200000">
                <a:off x="2773888" y="2711580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3036E06-CAF8-E476-5611-EF97CA52561D}"/>
                  </a:ext>
                </a:extLst>
              </p:cNvPr>
              <p:cNvSpPr/>
              <p:nvPr/>
            </p:nvSpPr>
            <p:spPr>
              <a:xfrm rot="16200000">
                <a:off x="3058573" y="2827027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6468156-1747-15A0-690A-144A6584B57E}"/>
                  </a:ext>
                </a:extLst>
              </p:cNvPr>
              <p:cNvSpPr/>
              <p:nvPr/>
            </p:nvSpPr>
            <p:spPr>
              <a:xfrm rot="16200000">
                <a:off x="3611521" y="2396876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9CFB1E8-C320-EF78-4EB0-734380D5B2D2}"/>
                </a:ext>
              </a:extLst>
            </p:cNvPr>
            <p:cNvSpPr/>
            <p:nvPr/>
          </p:nvSpPr>
          <p:spPr>
            <a:xfrm flipV="1">
              <a:off x="2993776" y="1093692"/>
              <a:ext cx="323169" cy="68048"/>
            </a:xfrm>
            <a:custGeom>
              <a:avLst/>
              <a:gdLst>
                <a:gd name="csX0" fmla="*/ 0 w 950259"/>
                <a:gd name="csY0" fmla="*/ 107577 h 107577"/>
                <a:gd name="csX1" fmla="*/ 950259 w 950259"/>
                <a:gd name="csY1" fmla="*/ 107577 h 107577"/>
                <a:gd name="csX2" fmla="*/ 842682 w 950259"/>
                <a:gd name="csY2" fmla="*/ 0 h 10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50259" h="107577">
                  <a:moveTo>
                    <a:pt x="0" y="107577"/>
                  </a:moveTo>
                  <a:lnTo>
                    <a:pt x="950259" y="107577"/>
                  </a:lnTo>
                  <a:lnTo>
                    <a:pt x="842682" y="0"/>
                  </a:lnTo>
                </a:path>
              </a:pathLst>
            </a:cu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C1D7979-5CCF-A509-7C7D-FA305D5EBE91}"/>
                </a:ext>
              </a:extLst>
            </p:cNvPr>
            <p:cNvSpPr/>
            <p:nvPr/>
          </p:nvSpPr>
          <p:spPr>
            <a:xfrm rot="10800000" flipV="1">
              <a:off x="3002739" y="968188"/>
              <a:ext cx="323169" cy="68048"/>
            </a:xfrm>
            <a:custGeom>
              <a:avLst/>
              <a:gdLst>
                <a:gd name="csX0" fmla="*/ 0 w 950259"/>
                <a:gd name="csY0" fmla="*/ 107577 h 107577"/>
                <a:gd name="csX1" fmla="*/ 950259 w 950259"/>
                <a:gd name="csY1" fmla="*/ 107577 h 107577"/>
                <a:gd name="csX2" fmla="*/ 842682 w 950259"/>
                <a:gd name="csY2" fmla="*/ 0 h 10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50259" h="107577">
                  <a:moveTo>
                    <a:pt x="0" y="107577"/>
                  </a:moveTo>
                  <a:lnTo>
                    <a:pt x="950259" y="107577"/>
                  </a:lnTo>
                  <a:lnTo>
                    <a:pt x="842682" y="0"/>
                  </a:lnTo>
                </a:path>
              </a:pathLst>
            </a:cu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B71C1BE-8B73-0BB5-6E4F-EE1D12953287}"/>
              </a:ext>
            </a:extLst>
          </p:cNvPr>
          <p:cNvSpPr/>
          <p:nvPr/>
        </p:nvSpPr>
        <p:spPr>
          <a:xfrm>
            <a:off x="7382438" y="728212"/>
            <a:ext cx="591670" cy="1246094"/>
          </a:xfrm>
          <a:custGeom>
            <a:avLst/>
            <a:gdLst>
              <a:gd name="csX0" fmla="*/ 0 w 591670"/>
              <a:gd name="csY0" fmla="*/ 35859 h 1246094"/>
              <a:gd name="csX1" fmla="*/ 0 w 591670"/>
              <a:gd name="csY1" fmla="*/ 125506 h 1246094"/>
              <a:gd name="csX2" fmla="*/ 313764 w 591670"/>
              <a:gd name="csY2" fmla="*/ 170330 h 1246094"/>
              <a:gd name="csX3" fmla="*/ 322729 w 591670"/>
              <a:gd name="csY3" fmla="*/ 403412 h 1246094"/>
              <a:gd name="csX4" fmla="*/ 161364 w 591670"/>
              <a:gd name="csY4" fmla="*/ 484094 h 1246094"/>
              <a:gd name="csX5" fmla="*/ 313764 w 591670"/>
              <a:gd name="csY5" fmla="*/ 546847 h 1246094"/>
              <a:gd name="csX6" fmla="*/ 313764 w 591670"/>
              <a:gd name="csY6" fmla="*/ 708212 h 1246094"/>
              <a:gd name="csX7" fmla="*/ 152400 w 591670"/>
              <a:gd name="csY7" fmla="*/ 788894 h 1246094"/>
              <a:gd name="csX8" fmla="*/ 304800 w 591670"/>
              <a:gd name="csY8" fmla="*/ 833718 h 1246094"/>
              <a:gd name="csX9" fmla="*/ 313764 w 591670"/>
              <a:gd name="csY9" fmla="*/ 1057835 h 1246094"/>
              <a:gd name="csX10" fmla="*/ 170329 w 591670"/>
              <a:gd name="csY10" fmla="*/ 1174377 h 1246094"/>
              <a:gd name="csX11" fmla="*/ 313764 w 591670"/>
              <a:gd name="csY11" fmla="*/ 1246094 h 1246094"/>
              <a:gd name="csX12" fmla="*/ 385482 w 591670"/>
              <a:gd name="csY12" fmla="*/ 1219200 h 1246094"/>
              <a:gd name="csX13" fmla="*/ 510988 w 591670"/>
              <a:gd name="csY13" fmla="*/ 1219200 h 1246094"/>
              <a:gd name="csX14" fmla="*/ 591670 w 591670"/>
              <a:gd name="csY14" fmla="*/ 977153 h 1246094"/>
              <a:gd name="csX15" fmla="*/ 493059 w 591670"/>
              <a:gd name="csY15" fmla="*/ 869577 h 1246094"/>
              <a:gd name="csX16" fmla="*/ 546847 w 591670"/>
              <a:gd name="csY16" fmla="*/ 528918 h 1246094"/>
              <a:gd name="csX17" fmla="*/ 439270 w 591670"/>
              <a:gd name="csY17" fmla="*/ 313765 h 1246094"/>
              <a:gd name="csX18" fmla="*/ 591670 w 591670"/>
              <a:gd name="csY18" fmla="*/ 71718 h 1246094"/>
              <a:gd name="csX19" fmla="*/ 376517 w 591670"/>
              <a:gd name="csY19" fmla="*/ 0 h 1246094"/>
              <a:gd name="csX20" fmla="*/ 0 w 591670"/>
              <a:gd name="csY20" fmla="*/ 35859 h 124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91670" h="1246094">
                <a:moveTo>
                  <a:pt x="0" y="35859"/>
                </a:moveTo>
                <a:lnTo>
                  <a:pt x="0" y="125506"/>
                </a:lnTo>
                <a:lnTo>
                  <a:pt x="313764" y="170330"/>
                </a:lnTo>
                <a:lnTo>
                  <a:pt x="322729" y="403412"/>
                </a:lnTo>
                <a:lnTo>
                  <a:pt x="161364" y="484094"/>
                </a:lnTo>
                <a:lnTo>
                  <a:pt x="313764" y="546847"/>
                </a:lnTo>
                <a:lnTo>
                  <a:pt x="313764" y="708212"/>
                </a:lnTo>
                <a:lnTo>
                  <a:pt x="152400" y="788894"/>
                </a:lnTo>
                <a:lnTo>
                  <a:pt x="304800" y="833718"/>
                </a:lnTo>
                <a:lnTo>
                  <a:pt x="313764" y="1057835"/>
                </a:lnTo>
                <a:lnTo>
                  <a:pt x="170329" y="1174377"/>
                </a:lnTo>
                <a:lnTo>
                  <a:pt x="313764" y="1246094"/>
                </a:lnTo>
                <a:lnTo>
                  <a:pt x="385482" y="1219200"/>
                </a:lnTo>
                <a:lnTo>
                  <a:pt x="510988" y="1219200"/>
                </a:lnTo>
                <a:lnTo>
                  <a:pt x="591670" y="977153"/>
                </a:lnTo>
                <a:lnTo>
                  <a:pt x="493059" y="869577"/>
                </a:lnTo>
                <a:lnTo>
                  <a:pt x="546847" y="528918"/>
                </a:lnTo>
                <a:lnTo>
                  <a:pt x="439270" y="313765"/>
                </a:lnTo>
                <a:lnTo>
                  <a:pt x="591670" y="71718"/>
                </a:lnTo>
                <a:lnTo>
                  <a:pt x="376517" y="0"/>
                </a:lnTo>
                <a:lnTo>
                  <a:pt x="0" y="35859"/>
                </a:lnTo>
                <a:close/>
              </a:path>
            </a:pathLst>
          </a:custGeom>
          <a:solidFill>
            <a:srgbClr val="E296E4"/>
          </a:solidFill>
          <a:ln w="19050">
            <a:solidFill>
              <a:srgbClr val="A535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36DAB8-FD36-F6D9-F4F4-5F618471AF6F}"/>
              </a:ext>
            </a:extLst>
          </p:cNvPr>
          <p:cNvSpPr txBox="1"/>
          <p:nvPr/>
        </p:nvSpPr>
        <p:spPr>
          <a:xfrm>
            <a:off x="5197708" y="2093970"/>
            <a:ext cx="283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Protein-Ligand Interactions</a:t>
            </a:r>
          </a:p>
        </p:txBody>
      </p:sp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182DD45E-70B0-E1C7-5C09-135150EC2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29506"/>
              </p:ext>
            </p:extLst>
          </p:nvPr>
        </p:nvGraphicFramePr>
        <p:xfrm>
          <a:off x="5037153" y="2796183"/>
          <a:ext cx="3234530" cy="3298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3453">
                  <a:extLst>
                    <a:ext uri="{9D8B030D-6E8A-4147-A177-3AD203B41FA5}">
                      <a16:colId xmlns:a16="http://schemas.microsoft.com/office/drawing/2014/main" val="1071002234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952059819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967490366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591720448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2738059173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568691099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739739765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991854210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21364973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581891378"/>
                    </a:ext>
                  </a:extLst>
                </a:gridCol>
              </a:tblGrid>
              <a:tr h="329873"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E72D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E72D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E72D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E72D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E72D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77567"/>
                  </a:ext>
                </a:extLst>
              </a:tr>
            </a:tbl>
          </a:graphicData>
        </a:graphic>
      </p:graphicFrame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85EDDD46-8DB5-CF93-3DDC-3744505BB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2975"/>
              </p:ext>
            </p:extLst>
          </p:nvPr>
        </p:nvGraphicFramePr>
        <p:xfrm>
          <a:off x="5036271" y="3603359"/>
          <a:ext cx="3234530" cy="3298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3453">
                  <a:extLst>
                    <a:ext uri="{9D8B030D-6E8A-4147-A177-3AD203B41FA5}">
                      <a16:colId xmlns:a16="http://schemas.microsoft.com/office/drawing/2014/main" val="1071002234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952059819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967490366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591720448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2738059173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568691099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739739765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1991854210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21364973"/>
                    </a:ext>
                  </a:extLst>
                </a:gridCol>
                <a:gridCol w="323453">
                  <a:extLst>
                    <a:ext uri="{9D8B030D-6E8A-4147-A177-3AD203B41FA5}">
                      <a16:colId xmlns:a16="http://schemas.microsoft.com/office/drawing/2014/main" val="3581891378"/>
                    </a:ext>
                  </a:extLst>
                </a:gridCol>
              </a:tblGrid>
              <a:tr h="329873"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81338" marR="81338" marT="40669" marB="40669">
                    <a:solidFill>
                      <a:srgbClr val="2FD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77567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06934E95-33CD-6AAD-67E2-117F521F7924}"/>
              </a:ext>
            </a:extLst>
          </p:cNvPr>
          <p:cNvSpPr txBox="1"/>
          <p:nvPr/>
        </p:nvSpPr>
        <p:spPr>
          <a:xfrm>
            <a:off x="5171181" y="31790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Unbound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7D7BEB-3620-16AF-7012-B9104856FDDF}"/>
              </a:ext>
            </a:extLst>
          </p:cNvPr>
          <p:cNvSpPr txBox="1"/>
          <p:nvPr/>
        </p:nvSpPr>
        <p:spPr>
          <a:xfrm>
            <a:off x="6987281" y="30894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Bound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38506EC-C03B-1243-353E-E0C3860D67AA}"/>
              </a:ext>
            </a:extLst>
          </p:cNvPr>
          <p:cNvSpPr txBox="1"/>
          <p:nvPr/>
        </p:nvSpPr>
        <p:spPr>
          <a:xfrm>
            <a:off x="4969342" y="3082079"/>
            <a:ext cx="86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Jagged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CDB051B-EB49-BFEB-2CC6-C1C0482D8597}"/>
              </a:ext>
            </a:extLst>
          </p:cNvPr>
          <p:cNvSpPr txBox="1"/>
          <p:nvPr/>
        </p:nvSpPr>
        <p:spPr>
          <a:xfrm>
            <a:off x="6922738" y="323479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Homogenous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EEAF887-5F7E-B2B0-D83D-6DA1FCB07D7F}"/>
              </a:ext>
            </a:extLst>
          </p:cNvPr>
          <p:cNvGrpSpPr/>
          <p:nvPr/>
        </p:nvGrpSpPr>
        <p:grpSpPr>
          <a:xfrm>
            <a:off x="754221" y="2684395"/>
            <a:ext cx="3068185" cy="1738309"/>
            <a:chOff x="745256" y="3016089"/>
            <a:chExt cx="3068185" cy="1738309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4EF93EA-F8E7-9DDF-8D6E-EF43296EC36C}"/>
                </a:ext>
              </a:extLst>
            </p:cNvPr>
            <p:cNvCxnSpPr>
              <a:cxnSpLocks/>
            </p:cNvCxnSpPr>
            <p:nvPr/>
          </p:nvCxnSpPr>
          <p:spPr>
            <a:xfrm rot="20763034">
              <a:off x="2966033" y="3671753"/>
              <a:ext cx="0" cy="405101"/>
            </a:xfrm>
            <a:prstGeom prst="line">
              <a:avLst/>
            </a:prstGeom>
            <a:ln w="158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4755E55-2AAA-933F-277B-C23C49FBE2DB}"/>
                </a:ext>
              </a:extLst>
            </p:cNvPr>
            <p:cNvSpPr/>
            <p:nvPr/>
          </p:nvSpPr>
          <p:spPr>
            <a:xfrm rot="20763034">
              <a:off x="2908259" y="3480191"/>
              <a:ext cx="546416" cy="3060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F3913BF-4A8C-22C6-DBE2-05416C34FABE}"/>
                </a:ext>
              </a:extLst>
            </p:cNvPr>
            <p:cNvCxnSpPr>
              <a:cxnSpLocks/>
            </p:cNvCxnSpPr>
            <p:nvPr/>
          </p:nvCxnSpPr>
          <p:spPr>
            <a:xfrm>
              <a:off x="1092697" y="3618849"/>
              <a:ext cx="0" cy="405101"/>
            </a:xfrm>
            <a:prstGeom prst="line">
              <a:avLst/>
            </a:prstGeom>
            <a:ln w="15875">
              <a:solidFill>
                <a:srgbClr val="2248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898EF04-156F-7BD0-4A42-1F35C4D24BAA}"/>
                </a:ext>
              </a:extLst>
            </p:cNvPr>
            <p:cNvCxnSpPr>
              <a:cxnSpLocks/>
            </p:cNvCxnSpPr>
            <p:nvPr/>
          </p:nvCxnSpPr>
          <p:spPr>
            <a:xfrm>
              <a:off x="1644095" y="3618849"/>
              <a:ext cx="0" cy="234654"/>
            </a:xfrm>
            <a:prstGeom prst="line">
              <a:avLst/>
            </a:prstGeom>
            <a:ln w="15875">
              <a:solidFill>
                <a:srgbClr val="2248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B4EAFE6-2DDB-04F8-E736-6E5035BBD9F5}"/>
                </a:ext>
              </a:extLst>
            </p:cNvPr>
            <p:cNvGrpSpPr/>
            <p:nvPr/>
          </p:nvGrpSpPr>
          <p:grpSpPr>
            <a:xfrm>
              <a:off x="745256" y="3800440"/>
              <a:ext cx="3068185" cy="886170"/>
              <a:chOff x="131856" y="4693211"/>
              <a:chExt cx="3068185" cy="88617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3437B5BD-8993-DC91-2973-EF075969B2FD}"/>
                  </a:ext>
                </a:extLst>
              </p:cNvPr>
              <p:cNvGrpSpPr/>
              <p:nvPr/>
            </p:nvGrpSpPr>
            <p:grpSpPr>
              <a:xfrm>
                <a:off x="131856" y="4755327"/>
                <a:ext cx="422495" cy="530459"/>
                <a:chOff x="6369423" y="3971365"/>
                <a:chExt cx="699247" cy="87793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95" name="Chord 94">
                  <a:extLst>
                    <a:ext uri="{FF2B5EF4-FFF2-40B4-BE49-F238E27FC236}">
                      <a16:creationId xmlns:a16="http://schemas.microsoft.com/office/drawing/2014/main" id="{04BF2AE7-EEF9-C7B3-8F62-9AB4F7DE0C28}"/>
                    </a:ext>
                  </a:extLst>
                </p:cNvPr>
                <p:cNvSpPr/>
                <p:nvPr/>
              </p:nvSpPr>
              <p:spPr>
                <a:xfrm>
                  <a:off x="6369423" y="4150050"/>
                  <a:ext cx="699247" cy="699247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grpFill/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2FCAA154-33F6-9B6A-D5F8-534BE284097E}"/>
                    </a:ext>
                  </a:extLst>
                </p:cNvPr>
                <p:cNvSpPr/>
                <p:nvPr/>
              </p:nvSpPr>
              <p:spPr>
                <a:xfrm>
                  <a:off x="6571129" y="3971365"/>
                  <a:ext cx="277906" cy="277906"/>
                </a:xfrm>
                <a:prstGeom prst="ellipse">
                  <a:avLst/>
                </a:prstGeom>
                <a:grpFill/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885B0E6-D54A-FFA1-06D7-A732344C509B}"/>
                  </a:ext>
                </a:extLst>
              </p:cNvPr>
              <p:cNvGrpSpPr/>
              <p:nvPr/>
            </p:nvGrpSpPr>
            <p:grpSpPr>
              <a:xfrm>
                <a:off x="430306" y="4761416"/>
                <a:ext cx="514784" cy="646331"/>
                <a:chOff x="6369423" y="3971365"/>
                <a:chExt cx="699247" cy="87793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93" name="Chord 92">
                  <a:extLst>
                    <a:ext uri="{FF2B5EF4-FFF2-40B4-BE49-F238E27FC236}">
                      <a16:creationId xmlns:a16="http://schemas.microsoft.com/office/drawing/2014/main" id="{52AB5950-973F-32E6-25C5-542AE9064585}"/>
                    </a:ext>
                  </a:extLst>
                </p:cNvPr>
                <p:cNvSpPr/>
                <p:nvPr/>
              </p:nvSpPr>
              <p:spPr>
                <a:xfrm>
                  <a:off x="6369423" y="4150050"/>
                  <a:ext cx="699247" cy="699247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grpFill/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4C2DD88B-67CF-25A0-21D5-CF3C088DB2B5}"/>
                    </a:ext>
                  </a:extLst>
                </p:cNvPr>
                <p:cNvSpPr/>
                <p:nvPr/>
              </p:nvSpPr>
              <p:spPr>
                <a:xfrm>
                  <a:off x="6571129" y="3971365"/>
                  <a:ext cx="277906" cy="277906"/>
                </a:xfrm>
                <a:prstGeom prst="ellipse">
                  <a:avLst/>
                </a:prstGeom>
                <a:grpFill/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95E3F88-349A-030E-27D7-F7D6C396F80B}"/>
                  </a:ext>
                </a:extLst>
              </p:cNvPr>
              <p:cNvGrpSpPr/>
              <p:nvPr/>
            </p:nvGrpSpPr>
            <p:grpSpPr>
              <a:xfrm>
                <a:off x="2777546" y="4725654"/>
                <a:ext cx="422495" cy="530459"/>
                <a:chOff x="5701763" y="3971365"/>
                <a:chExt cx="699247" cy="877932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1" name="Chord 90">
                  <a:extLst>
                    <a:ext uri="{FF2B5EF4-FFF2-40B4-BE49-F238E27FC236}">
                      <a16:creationId xmlns:a16="http://schemas.microsoft.com/office/drawing/2014/main" id="{1425144E-DB42-7344-893E-A7B84F0C3700}"/>
                    </a:ext>
                  </a:extLst>
                </p:cNvPr>
                <p:cNvSpPr/>
                <p:nvPr/>
              </p:nvSpPr>
              <p:spPr>
                <a:xfrm>
                  <a:off x="5701763" y="4150050"/>
                  <a:ext cx="699247" cy="699247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grpFill/>
                <a:ln w="15875">
                  <a:solidFill>
                    <a:srgbClr val="E72D6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755F9FB-3FC3-F42A-36C0-A6062DCE549A}"/>
                    </a:ext>
                  </a:extLst>
                </p:cNvPr>
                <p:cNvSpPr/>
                <p:nvPr/>
              </p:nvSpPr>
              <p:spPr>
                <a:xfrm>
                  <a:off x="5903470" y="3971365"/>
                  <a:ext cx="277906" cy="277906"/>
                </a:xfrm>
                <a:prstGeom prst="ellipse">
                  <a:avLst/>
                </a:prstGeom>
                <a:grpFill/>
                <a:ln w="15875">
                  <a:solidFill>
                    <a:srgbClr val="E72D6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D6B02CC-29A6-5E0B-0D79-8F5C6DA73247}"/>
                  </a:ext>
                </a:extLst>
              </p:cNvPr>
              <p:cNvGrpSpPr/>
              <p:nvPr/>
            </p:nvGrpSpPr>
            <p:grpSpPr>
              <a:xfrm>
                <a:off x="2391320" y="4761416"/>
                <a:ext cx="514784" cy="646331"/>
                <a:chOff x="5821457" y="3971365"/>
                <a:chExt cx="699247" cy="877932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9" name="Chord 88">
                  <a:extLst>
                    <a:ext uri="{FF2B5EF4-FFF2-40B4-BE49-F238E27FC236}">
                      <a16:creationId xmlns:a16="http://schemas.microsoft.com/office/drawing/2014/main" id="{61F0A395-9616-52F1-5531-6F9E18D26D3C}"/>
                    </a:ext>
                  </a:extLst>
                </p:cNvPr>
                <p:cNvSpPr/>
                <p:nvPr/>
              </p:nvSpPr>
              <p:spPr>
                <a:xfrm>
                  <a:off x="5821457" y="4150049"/>
                  <a:ext cx="699247" cy="699248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grpFill/>
                <a:ln w="15875">
                  <a:solidFill>
                    <a:srgbClr val="E72D6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538909F5-E51B-223F-352D-6DB82EF14051}"/>
                    </a:ext>
                  </a:extLst>
                </p:cNvPr>
                <p:cNvSpPr/>
                <p:nvPr/>
              </p:nvSpPr>
              <p:spPr>
                <a:xfrm>
                  <a:off x="6023163" y="3971365"/>
                  <a:ext cx="277906" cy="277907"/>
                </a:xfrm>
                <a:prstGeom prst="ellipse">
                  <a:avLst/>
                </a:prstGeom>
                <a:grpFill/>
                <a:ln w="15875">
                  <a:solidFill>
                    <a:srgbClr val="E72D6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9C68FD-4730-1D39-72FE-9E39BBC34CD0}"/>
                  </a:ext>
                </a:extLst>
              </p:cNvPr>
              <p:cNvGrpSpPr/>
              <p:nvPr/>
            </p:nvGrpSpPr>
            <p:grpSpPr>
              <a:xfrm>
                <a:off x="774345" y="4693211"/>
                <a:ext cx="699247" cy="877932"/>
                <a:chOff x="6369423" y="3971365"/>
                <a:chExt cx="699247" cy="87793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87" name="Chord 86">
                  <a:extLst>
                    <a:ext uri="{FF2B5EF4-FFF2-40B4-BE49-F238E27FC236}">
                      <a16:creationId xmlns:a16="http://schemas.microsoft.com/office/drawing/2014/main" id="{975443A1-9C8C-D09B-163C-0CD04A036333}"/>
                    </a:ext>
                  </a:extLst>
                </p:cNvPr>
                <p:cNvSpPr/>
                <p:nvPr/>
              </p:nvSpPr>
              <p:spPr>
                <a:xfrm>
                  <a:off x="6369423" y="4150050"/>
                  <a:ext cx="699247" cy="699247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grpFill/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6C6CC46F-C6EB-F8AA-6CD2-7AA76808D9B6}"/>
                    </a:ext>
                  </a:extLst>
                </p:cNvPr>
                <p:cNvSpPr/>
                <p:nvPr/>
              </p:nvSpPr>
              <p:spPr>
                <a:xfrm>
                  <a:off x="6571129" y="3971365"/>
                  <a:ext cx="277906" cy="277906"/>
                </a:xfrm>
                <a:prstGeom prst="ellipse">
                  <a:avLst/>
                </a:prstGeom>
                <a:grpFill/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1EEC99C-129A-B5AB-57E5-CC52012722E3}"/>
                  </a:ext>
                </a:extLst>
              </p:cNvPr>
              <p:cNvGrpSpPr/>
              <p:nvPr/>
            </p:nvGrpSpPr>
            <p:grpSpPr>
              <a:xfrm>
                <a:off x="1803787" y="4701449"/>
                <a:ext cx="699247" cy="877932"/>
                <a:chOff x="5966011" y="3971365"/>
                <a:chExt cx="699247" cy="877932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5" name="Chord 84">
                  <a:extLst>
                    <a:ext uri="{FF2B5EF4-FFF2-40B4-BE49-F238E27FC236}">
                      <a16:creationId xmlns:a16="http://schemas.microsoft.com/office/drawing/2014/main" id="{6DC2855F-ABFA-1C01-3239-ED920B9A6D2D}"/>
                    </a:ext>
                  </a:extLst>
                </p:cNvPr>
                <p:cNvSpPr/>
                <p:nvPr/>
              </p:nvSpPr>
              <p:spPr>
                <a:xfrm>
                  <a:off x="5966011" y="4150050"/>
                  <a:ext cx="699247" cy="699247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grpFill/>
                <a:ln w="15875">
                  <a:solidFill>
                    <a:srgbClr val="E72D6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1D8DAEC-C367-919E-EEB3-88C81495FA64}"/>
                    </a:ext>
                  </a:extLst>
                </p:cNvPr>
                <p:cNvSpPr/>
                <p:nvPr/>
              </p:nvSpPr>
              <p:spPr>
                <a:xfrm>
                  <a:off x="6167717" y="3971365"/>
                  <a:ext cx="277906" cy="277906"/>
                </a:xfrm>
                <a:prstGeom prst="ellipse">
                  <a:avLst/>
                </a:prstGeom>
                <a:grpFill/>
                <a:ln w="15875">
                  <a:solidFill>
                    <a:srgbClr val="E72D6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D348D6-92F1-BD39-A46E-12905000D015}"/>
                </a:ext>
              </a:extLst>
            </p:cNvPr>
            <p:cNvSpPr txBox="1"/>
            <p:nvPr/>
          </p:nvSpPr>
          <p:spPr>
            <a:xfrm>
              <a:off x="1286463" y="4385066"/>
              <a:ext cx="190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Opinion Dynamics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E35DE3A-95EF-9442-F9E9-A9B4C88B61F8}"/>
                </a:ext>
              </a:extLst>
            </p:cNvPr>
            <p:cNvSpPr txBox="1"/>
            <p:nvPr/>
          </p:nvSpPr>
          <p:spPr>
            <a:xfrm>
              <a:off x="1097678" y="3025054"/>
              <a:ext cx="524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Pro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58E71BB-6482-E133-071F-74FB250A26C3}"/>
                </a:ext>
              </a:extLst>
            </p:cNvPr>
            <p:cNvSpPr txBox="1"/>
            <p:nvPr/>
          </p:nvSpPr>
          <p:spPr>
            <a:xfrm>
              <a:off x="2757606" y="3016089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Against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446A804-4567-5FA2-E0CC-A7BC35F12C8B}"/>
                </a:ext>
              </a:extLst>
            </p:cNvPr>
            <p:cNvSpPr/>
            <p:nvPr/>
          </p:nvSpPr>
          <p:spPr>
            <a:xfrm>
              <a:off x="1097678" y="3427287"/>
              <a:ext cx="546416" cy="3060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EA6C3CA3-CF30-C27F-980F-A5EF74801B9C}"/>
              </a:ext>
            </a:extLst>
          </p:cNvPr>
          <p:cNvSpPr txBox="1"/>
          <p:nvPr/>
        </p:nvSpPr>
        <p:spPr>
          <a:xfrm>
            <a:off x="5778585" y="4056244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Tissue Patterns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2DAD04F-F5B5-CD52-4083-082C45B9D370}"/>
              </a:ext>
            </a:extLst>
          </p:cNvPr>
          <p:cNvCxnSpPr>
            <a:cxnSpLocks/>
          </p:cNvCxnSpPr>
          <p:nvPr/>
        </p:nvCxnSpPr>
        <p:spPr>
          <a:xfrm>
            <a:off x="4439458" y="365512"/>
            <a:ext cx="0" cy="612493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5E770A2-FA88-FA94-3150-C09B256ADF86}"/>
              </a:ext>
            </a:extLst>
          </p:cNvPr>
          <p:cNvCxnSpPr>
            <a:cxnSpLocks/>
          </p:cNvCxnSpPr>
          <p:nvPr/>
        </p:nvCxnSpPr>
        <p:spPr>
          <a:xfrm>
            <a:off x="448235" y="2556154"/>
            <a:ext cx="82595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CDD05F2-B665-9AC4-E4CE-CA5861AAF96D}"/>
              </a:ext>
            </a:extLst>
          </p:cNvPr>
          <p:cNvCxnSpPr>
            <a:cxnSpLocks/>
          </p:cNvCxnSpPr>
          <p:nvPr/>
        </p:nvCxnSpPr>
        <p:spPr>
          <a:xfrm>
            <a:off x="466165" y="4501493"/>
            <a:ext cx="82595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CAEF4B9-FF08-3870-1F85-5558C492F297}"/>
              </a:ext>
            </a:extLst>
          </p:cNvPr>
          <p:cNvGrpSpPr/>
          <p:nvPr/>
        </p:nvGrpSpPr>
        <p:grpSpPr>
          <a:xfrm>
            <a:off x="694492" y="4805183"/>
            <a:ext cx="3416763" cy="1660817"/>
            <a:chOff x="694492" y="4805183"/>
            <a:chExt cx="3416763" cy="1660817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D3D3D584-7A3C-33F5-F0CA-F407F9EC24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986" y="4805183"/>
              <a:ext cx="0" cy="11362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7268EC0-81D4-D12E-F7F1-321D66D4C6AB}"/>
                </a:ext>
              </a:extLst>
            </p:cNvPr>
            <p:cNvCxnSpPr>
              <a:cxnSpLocks/>
            </p:cNvCxnSpPr>
            <p:nvPr/>
          </p:nvCxnSpPr>
          <p:spPr>
            <a:xfrm>
              <a:off x="930747" y="5941433"/>
              <a:ext cx="2986829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45354EC-AFAE-422E-AA3E-F706B819164B}"/>
                </a:ext>
              </a:extLst>
            </p:cNvPr>
            <p:cNvSpPr/>
            <p:nvPr/>
          </p:nvSpPr>
          <p:spPr>
            <a:xfrm>
              <a:off x="941294" y="5177990"/>
              <a:ext cx="2868706" cy="720788"/>
            </a:xfrm>
            <a:custGeom>
              <a:avLst/>
              <a:gdLst>
                <a:gd name="csX0" fmla="*/ 0 w 2868706"/>
                <a:gd name="csY0" fmla="*/ 568645 h 568645"/>
                <a:gd name="csX1" fmla="*/ 331694 w 2868706"/>
                <a:gd name="csY1" fmla="*/ 496927 h 568645"/>
                <a:gd name="csX2" fmla="*/ 493059 w 2868706"/>
                <a:gd name="csY2" fmla="*/ 138339 h 568645"/>
                <a:gd name="csX3" fmla="*/ 896471 w 2868706"/>
                <a:gd name="csY3" fmla="*/ 84550 h 568645"/>
                <a:gd name="csX4" fmla="*/ 959224 w 2868706"/>
                <a:gd name="csY4" fmla="*/ 21798 h 568645"/>
                <a:gd name="csX5" fmla="*/ 1290918 w 2868706"/>
                <a:gd name="csY5" fmla="*/ 21798 h 568645"/>
                <a:gd name="csX6" fmla="*/ 1470212 w 2868706"/>
                <a:gd name="csY6" fmla="*/ 281774 h 568645"/>
                <a:gd name="csX7" fmla="*/ 1613647 w 2868706"/>
                <a:gd name="csY7" fmla="*/ 452103 h 568645"/>
                <a:gd name="csX8" fmla="*/ 1828800 w 2868706"/>
                <a:gd name="csY8" fmla="*/ 559680 h 568645"/>
                <a:gd name="csX9" fmla="*/ 2169459 w 2868706"/>
                <a:gd name="csY9" fmla="*/ 452103 h 568645"/>
                <a:gd name="csX10" fmla="*/ 2366682 w 2868706"/>
                <a:gd name="csY10" fmla="*/ 75586 h 568645"/>
                <a:gd name="csX11" fmla="*/ 2608730 w 2868706"/>
                <a:gd name="csY11" fmla="*/ 111445 h 568645"/>
                <a:gd name="csX12" fmla="*/ 2796988 w 2868706"/>
                <a:gd name="csY12" fmla="*/ 514856 h 568645"/>
                <a:gd name="csX13" fmla="*/ 2868706 w 2868706"/>
                <a:gd name="csY13" fmla="*/ 550715 h 5686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868706" h="568645">
                  <a:moveTo>
                    <a:pt x="0" y="568645"/>
                  </a:moveTo>
                  <a:cubicBezTo>
                    <a:pt x="124758" y="568645"/>
                    <a:pt x="249517" y="568645"/>
                    <a:pt x="331694" y="496927"/>
                  </a:cubicBezTo>
                  <a:cubicBezTo>
                    <a:pt x="413871" y="425209"/>
                    <a:pt x="398930" y="207068"/>
                    <a:pt x="493059" y="138339"/>
                  </a:cubicBezTo>
                  <a:cubicBezTo>
                    <a:pt x="587188" y="69610"/>
                    <a:pt x="818777" y="103973"/>
                    <a:pt x="896471" y="84550"/>
                  </a:cubicBezTo>
                  <a:cubicBezTo>
                    <a:pt x="974165" y="65127"/>
                    <a:pt x="893483" y="32257"/>
                    <a:pt x="959224" y="21798"/>
                  </a:cubicBezTo>
                  <a:cubicBezTo>
                    <a:pt x="1024965" y="11339"/>
                    <a:pt x="1205753" y="-21531"/>
                    <a:pt x="1290918" y="21798"/>
                  </a:cubicBezTo>
                  <a:cubicBezTo>
                    <a:pt x="1376083" y="65127"/>
                    <a:pt x="1416424" y="210057"/>
                    <a:pt x="1470212" y="281774"/>
                  </a:cubicBezTo>
                  <a:cubicBezTo>
                    <a:pt x="1524000" y="353491"/>
                    <a:pt x="1553882" y="405785"/>
                    <a:pt x="1613647" y="452103"/>
                  </a:cubicBezTo>
                  <a:cubicBezTo>
                    <a:pt x="1673412" y="498421"/>
                    <a:pt x="1736165" y="559680"/>
                    <a:pt x="1828800" y="559680"/>
                  </a:cubicBezTo>
                  <a:cubicBezTo>
                    <a:pt x="1921435" y="559680"/>
                    <a:pt x="2079812" y="532785"/>
                    <a:pt x="2169459" y="452103"/>
                  </a:cubicBezTo>
                  <a:cubicBezTo>
                    <a:pt x="2259106" y="371421"/>
                    <a:pt x="2293470" y="132362"/>
                    <a:pt x="2366682" y="75586"/>
                  </a:cubicBezTo>
                  <a:cubicBezTo>
                    <a:pt x="2439894" y="18810"/>
                    <a:pt x="2537012" y="38233"/>
                    <a:pt x="2608730" y="111445"/>
                  </a:cubicBezTo>
                  <a:cubicBezTo>
                    <a:pt x="2680448" y="184657"/>
                    <a:pt x="2753659" y="441644"/>
                    <a:pt x="2796988" y="514856"/>
                  </a:cubicBezTo>
                  <a:cubicBezTo>
                    <a:pt x="2840317" y="588068"/>
                    <a:pt x="2854511" y="569391"/>
                    <a:pt x="2868706" y="550715"/>
                  </a:cubicBezTo>
                </a:path>
              </a:pathLst>
            </a:custGeom>
            <a:noFill/>
            <a:ln w="2540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8F5FB74-2947-8C94-B369-F0B2948D53D0}"/>
                    </a:ext>
                  </a:extLst>
                </p:cNvPr>
                <p:cNvSpPr txBox="1"/>
                <p:nvPr/>
              </p:nvSpPr>
              <p:spPr>
                <a:xfrm>
                  <a:off x="3979809" y="5778674"/>
                  <a:ext cx="1314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I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8F5FB74-2947-8C94-B369-F0B2948D5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09" y="5778674"/>
                  <a:ext cx="13144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2857" r="-38095" b="-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704002E9-1C54-8911-42A9-D6B86A2AB2F5}"/>
                    </a:ext>
                  </a:extLst>
                </p:cNvPr>
                <p:cNvSpPr txBox="1"/>
                <p:nvPr/>
              </p:nvSpPr>
              <p:spPr>
                <a:xfrm>
                  <a:off x="694492" y="5271224"/>
                  <a:ext cx="1923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oMath>
                    </m:oMathPara>
                  </a14:m>
                  <a:endParaRPr lang="en-I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704002E9-1C54-8911-42A9-D6B86A2AB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92" y="5271224"/>
                  <a:ext cx="19236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2258" r="-29032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AD3F472-DAF4-44A4-CD59-0EFBA48AFEAC}"/>
                </a:ext>
              </a:extLst>
            </p:cNvPr>
            <p:cNvCxnSpPr>
              <a:cxnSpLocks/>
            </p:cNvCxnSpPr>
            <p:nvPr/>
          </p:nvCxnSpPr>
          <p:spPr>
            <a:xfrm>
              <a:off x="1373620" y="5082964"/>
              <a:ext cx="0" cy="86064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4BB8FA-E6A7-746D-CD7B-5AE03F3D616A}"/>
                </a:ext>
              </a:extLst>
            </p:cNvPr>
            <p:cNvCxnSpPr>
              <a:cxnSpLocks/>
            </p:cNvCxnSpPr>
            <p:nvPr/>
          </p:nvCxnSpPr>
          <p:spPr>
            <a:xfrm>
              <a:off x="2413003" y="5082964"/>
              <a:ext cx="0" cy="86064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D8D580F-F3C2-104C-A210-7140A057D39A}"/>
                </a:ext>
              </a:extLst>
            </p:cNvPr>
            <p:cNvCxnSpPr>
              <a:cxnSpLocks/>
            </p:cNvCxnSpPr>
            <p:nvPr/>
          </p:nvCxnSpPr>
          <p:spPr>
            <a:xfrm>
              <a:off x="3187943" y="5091929"/>
              <a:ext cx="0" cy="86064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295DFF2-ACD9-2228-F373-E2E9AAFDAE81}"/>
                </a:ext>
              </a:extLst>
            </p:cNvPr>
            <p:cNvCxnSpPr>
              <a:cxnSpLocks/>
            </p:cNvCxnSpPr>
            <p:nvPr/>
          </p:nvCxnSpPr>
          <p:spPr>
            <a:xfrm>
              <a:off x="3664574" y="5091929"/>
              <a:ext cx="0" cy="86064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87F69B8-FFC5-FD5C-7067-2F5BB7928DEE}"/>
                </a:ext>
              </a:extLst>
            </p:cNvPr>
            <p:cNvSpPr txBox="1"/>
            <p:nvPr/>
          </p:nvSpPr>
          <p:spPr>
            <a:xfrm>
              <a:off x="3189409" y="5499334"/>
              <a:ext cx="46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On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E2CE22C-AC81-771B-A194-A240BB0691F2}"/>
                </a:ext>
              </a:extLst>
            </p:cNvPr>
            <p:cNvSpPr txBox="1"/>
            <p:nvPr/>
          </p:nvSpPr>
          <p:spPr>
            <a:xfrm>
              <a:off x="1691464" y="5491783"/>
              <a:ext cx="46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On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9C9D14B-438B-54C2-2FCB-970A06BAD24B}"/>
                </a:ext>
              </a:extLst>
            </p:cNvPr>
            <p:cNvSpPr txBox="1"/>
            <p:nvPr/>
          </p:nvSpPr>
          <p:spPr>
            <a:xfrm>
              <a:off x="2573901" y="5197708"/>
              <a:ext cx="489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Off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294C8AD-B6D8-41D5-6085-779A5C38F2A6}"/>
                </a:ext>
              </a:extLst>
            </p:cNvPr>
            <p:cNvSpPr txBox="1"/>
            <p:nvPr/>
          </p:nvSpPr>
          <p:spPr>
            <a:xfrm>
              <a:off x="899445" y="5170889"/>
              <a:ext cx="489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Off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029CBF1-61E5-2577-F21A-621E5ACFBC56}"/>
                </a:ext>
              </a:extLst>
            </p:cNvPr>
            <p:cNvSpPr txBox="1"/>
            <p:nvPr/>
          </p:nvSpPr>
          <p:spPr>
            <a:xfrm>
              <a:off x="1383033" y="6096668"/>
              <a:ext cx="1846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MS UI Gothic" panose="020B0600070205080204" pitchFamily="34" charset="-128"/>
                  <a:ea typeface="MS UI Gothic" panose="020B0600070205080204" pitchFamily="34" charset="-128"/>
                </a:rPr>
                <a:t>Neuronal Activity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ED2A469-3154-0FA4-075E-C1FA9AE8543D}"/>
              </a:ext>
            </a:extLst>
          </p:cNvPr>
          <p:cNvGrpSpPr/>
          <p:nvPr/>
        </p:nvGrpSpPr>
        <p:grpSpPr>
          <a:xfrm>
            <a:off x="7249390" y="4928919"/>
            <a:ext cx="699247" cy="877932"/>
            <a:chOff x="7122843" y="4974945"/>
            <a:chExt cx="699247" cy="8779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8" name="Chord 147">
              <a:extLst>
                <a:ext uri="{FF2B5EF4-FFF2-40B4-BE49-F238E27FC236}">
                  <a16:creationId xmlns:a16="http://schemas.microsoft.com/office/drawing/2014/main" id="{BDCA4AFF-86F4-0D4D-F171-2E2721E00566}"/>
                </a:ext>
              </a:extLst>
            </p:cNvPr>
            <p:cNvSpPr/>
            <p:nvPr/>
          </p:nvSpPr>
          <p:spPr>
            <a:xfrm>
              <a:off x="7122843" y="5153630"/>
              <a:ext cx="699247" cy="699247"/>
            </a:xfrm>
            <a:prstGeom prst="chord">
              <a:avLst>
                <a:gd name="adj1" fmla="val 11037704"/>
                <a:gd name="adj2" fmla="val 21463954"/>
              </a:avLst>
            </a:prstGeom>
            <a:grpFill/>
            <a:ln w="15875"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38ADD0E-0536-F384-5F67-F11119AC0DD6}"/>
                </a:ext>
              </a:extLst>
            </p:cNvPr>
            <p:cNvSpPr/>
            <p:nvPr/>
          </p:nvSpPr>
          <p:spPr>
            <a:xfrm>
              <a:off x="7324549" y="4974945"/>
              <a:ext cx="277906" cy="277906"/>
            </a:xfrm>
            <a:prstGeom prst="ellipse">
              <a:avLst/>
            </a:prstGeom>
            <a:grpFill/>
            <a:ln w="15875"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9F2314A-FE2D-341E-F960-74E3EC28C5E0}"/>
              </a:ext>
            </a:extLst>
          </p:cNvPr>
          <p:cNvGrpSpPr/>
          <p:nvPr/>
        </p:nvGrpSpPr>
        <p:grpSpPr>
          <a:xfrm>
            <a:off x="5422677" y="4928919"/>
            <a:ext cx="699247" cy="877932"/>
            <a:chOff x="5323021" y="4974945"/>
            <a:chExt cx="699247" cy="8779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6" name="Chord 145">
              <a:extLst>
                <a:ext uri="{FF2B5EF4-FFF2-40B4-BE49-F238E27FC236}">
                  <a16:creationId xmlns:a16="http://schemas.microsoft.com/office/drawing/2014/main" id="{ADFEED90-84C3-672B-1877-D1EADD01C9DF}"/>
                </a:ext>
              </a:extLst>
            </p:cNvPr>
            <p:cNvSpPr/>
            <p:nvPr/>
          </p:nvSpPr>
          <p:spPr>
            <a:xfrm>
              <a:off x="5323021" y="5153630"/>
              <a:ext cx="699247" cy="699247"/>
            </a:xfrm>
            <a:prstGeom prst="chord">
              <a:avLst>
                <a:gd name="adj1" fmla="val 11037704"/>
                <a:gd name="adj2" fmla="val 21463954"/>
              </a:avLst>
            </a:prstGeom>
            <a:grpFill/>
            <a:ln w="15875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859BCCF-4471-AB55-A8EB-004E1620382B}"/>
                </a:ext>
              </a:extLst>
            </p:cNvPr>
            <p:cNvSpPr/>
            <p:nvPr/>
          </p:nvSpPr>
          <p:spPr>
            <a:xfrm>
              <a:off x="5524727" y="4974945"/>
              <a:ext cx="277906" cy="277906"/>
            </a:xfrm>
            <a:prstGeom prst="ellipse">
              <a:avLst/>
            </a:prstGeom>
            <a:grpFill/>
            <a:ln w="15875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C241AA98-7E8F-A0B4-10B1-207D9DC9A8CE}"/>
              </a:ext>
            </a:extLst>
          </p:cNvPr>
          <p:cNvSpPr txBox="1"/>
          <p:nvPr/>
        </p:nvSpPr>
        <p:spPr>
          <a:xfrm>
            <a:off x="5140398" y="5437519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Susceptible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AD4A755-1202-1532-0709-F698206E71AE}"/>
              </a:ext>
            </a:extLst>
          </p:cNvPr>
          <p:cNvSpPr txBox="1"/>
          <p:nvPr/>
        </p:nvSpPr>
        <p:spPr>
          <a:xfrm>
            <a:off x="7123710" y="543751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Infected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209C2E8-F6F6-82B9-C8AA-D857D45AC8BF}"/>
              </a:ext>
            </a:extLst>
          </p:cNvPr>
          <p:cNvSpPr txBox="1"/>
          <p:nvPr/>
        </p:nvSpPr>
        <p:spPr>
          <a:xfrm>
            <a:off x="5765750" y="6051843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Contagion Spread</a:t>
            </a:r>
          </a:p>
        </p:txBody>
      </p:sp>
    </p:spTree>
    <p:extLst>
      <p:ext uri="{BB962C8B-B14F-4D97-AF65-F5344CB8AC3E}">
        <p14:creationId xmlns:p14="http://schemas.microsoft.com/office/powerpoint/2010/main" val="11388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6" grpId="0" animBg="1"/>
      <p:bldP spid="77" grpId="0"/>
      <p:bldP spid="100" grpId="0"/>
      <p:bldP spid="101" grpId="0"/>
      <p:bldP spid="104" grpId="0"/>
      <p:bldP spid="105" grpId="0"/>
      <p:bldP spid="121" grpId="0"/>
      <p:bldP spid="153" grpId="0"/>
      <p:bldP spid="154" grpId="0"/>
      <p:bldP spid="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31B12D-846E-1F9C-2FB2-5F0C25449FC7}"/>
                  </a:ext>
                </a:extLst>
              </p:cNvPr>
              <p:cNvSpPr txBox="1"/>
              <p:nvPr/>
            </p:nvSpPr>
            <p:spPr>
              <a:xfrm>
                <a:off x="1688962" y="5767204"/>
                <a:ext cx="5770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For an Erdos-Reyni Network, how does sign balance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MS UI Gothic" panose="020B0600070205080204" pitchFamily="34" charset="-128"/>
                      </a:rPr>
                      <m:t>𝑓</m:t>
                    </m:r>
                  </m:oMath>
                </a14:m>
                <a:r>
                  <a:rPr lang="en-IN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 determine frustration? What about structured networks?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31B12D-846E-1F9C-2FB2-5F0C25449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62" y="5767204"/>
                <a:ext cx="5770090" cy="646331"/>
              </a:xfrm>
              <a:prstGeom prst="rect">
                <a:avLst/>
              </a:prstGeom>
              <a:blipFill>
                <a:blip r:embed="rId2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DC3773-FFD7-4619-6567-7B17A04A60DB}"/>
                  </a:ext>
                </a:extLst>
              </p:cNvPr>
              <p:cNvSpPr txBox="1"/>
              <p:nvPr/>
            </p:nvSpPr>
            <p:spPr>
              <a:xfrm>
                <a:off x="4689616" y="1829350"/>
                <a:ext cx="1060418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</m:m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DC3773-FFD7-4619-6567-7B17A04A6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16" y="1829350"/>
                <a:ext cx="1060418" cy="5111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02A8-F10B-27D9-83BA-AF5815D6FA50}"/>
              </a:ext>
            </a:extLst>
          </p:cNvPr>
          <p:cNvCxnSpPr>
            <a:cxnSpLocks/>
          </p:cNvCxnSpPr>
          <p:nvPr/>
        </p:nvCxnSpPr>
        <p:spPr>
          <a:xfrm>
            <a:off x="475133" y="5577261"/>
            <a:ext cx="810409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7190CF7-6125-5800-0C67-D5CD342BED2A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D2DE437-7150-22EB-BDBA-052036FE3331}"/>
              </a:ext>
            </a:extLst>
          </p:cNvPr>
          <p:cNvGrpSpPr/>
          <p:nvPr/>
        </p:nvGrpSpPr>
        <p:grpSpPr>
          <a:xfrm>
            <a:off x="747335" y="3743407"/>
            <a:ext cx="954197" cy="1204503"/>
            <a:chOff x="735124" y="4991439"/>
            <a:chExt cx="954197" cy="1204503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F2988E9-857D-8A93-F4D2-608B7833F09B}"/>
                </a:ext>
              </a:extLst>
            </p:cNvPr>
            <p:cNvCxnSpPr>
              <a:cxnSpLocks/>
            </p:cNvCxnSpPr>
            <p:nvPr/>
          </p:nvCxnSpPr>
          <p:spPr>
            <a:xfrm rot="11031512" flipH="1" flipV="1">
              <a:off x="774264" y="5432979"/>
              <a:ext cx="581764" cy="669700"/>
            </a:xfrm>
            <a:prstGeom prst="line">
              <a:avLst/>
            </a:prstGeom>
            <a:ln w="28575">
              <a:solidFill>
                <a:srgbClr val="A53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9F8E94D-E4F9-B2F0-0954-CE722AB587DC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1358708" y="5092460"/>
              <a:ext cx="203320" cy="1052013"/>
            </a:xfrm>
            <a:prstGeom prst="line">
              <a:avLst/>
            </a:prstGeom>
            <a:ln w="28575">
              <a:solidFill>
                <a:srgbClr val="A53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ADC6E85-35A8-B426-A7B3-A8218249A71A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841663" y="5063615"/>
              <a:ext cx="743562" cy="370682"/>
            </a:xfrm>
            <a:prstGeom prst="line">
              <a:avLst/>
            </a:prstGeom>
            <a:ln w="28575">
              <a:solidFill>
                <a:srgbClr val="A53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AA553DB-7ABD-5C5A-F50B-E0C243598EAE}"/>
                </a:ext>
              </a:extLst>
            </p:cNvPr>
            <p:cNvSpPr/>
            <p:nvPr/>
          </p:nvSpPr>
          <p:spPr>
            <a:xfrm rot="14932962">
              <a:off x="1501793" y="499143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0AA10BB-41A5-451A-C595-2ACDEB59C799}"/>
                </a:ext>
              </a:extLst>
            </p:cNvPr>
            <p:cNvSpPr/>
            <p:nvPr/>
          </p:nvSpPr>
          <p:spPr>
            <a:xfrm rot="14932962">
              <a:off x="735124" y="5332090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33C96A3-1B5D-A769-93C7-67D366570FC9}"/>
                </a:ext>
              </a:extLst>
            </p:cNvPr>
            <p:cNvSpPr/>
            <p:nvPr/>
          </p:nvSpPr>
          <p:spPr>
            <a:xfrm rot="14932962">
              <a:off x="1227746" y="6008414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E8D4D38-106A-0AB0-2435-7A07364E608A}"/>
              </a:ext>
            </a:extLst>
          </p:cNvPr>
          <p:cNvGrpSpPr/>
          <p:nvPr/>
        </p:nvGrpSpPr>
        <p:grpSpPr>
          <a:xfrm>
            <a:off x="1942425" y="3761166"/>
            <a:ext cx="954197" cy="1204503"/>
            <a:chOff x="735124" y="4991439"/>
            <a:chExt cx="954197" cy="1204503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8B4AA9D-9AD0-B4E1-4F7D-2584F139CFE5}"/>
                </a:ext>
              </a:extLst>
            </p:cNvPr>
            <p:cNvCxnSpPr>
              <a:cxnSpLocks/>
            </p:cNvCxnSpPr>
            <p:nvPr/>
          </p:nvCxnSpPr>
          <p:spPr>
            <a:xfrm rot="11031512" flipH="1" flipV="1">
              <a:off x="774264" y="5432979"/>
              <a:ext cx="581764" cy="669700"/>
            </a:xfrm>
            <a:prstGeom prst="line">
              <a:avLst/>
            </a:prstGeom>
            <a:ln w="28575">
              <a:solidFill>
                <a:srgbClr val="2FD1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B23DD8E3-C53E-6891-2C23-B7F9AF1059A1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1358708" y="5092460"/>
              <a:ext cx="203320" cy="1052013"/>
            </a:xfrm>
            <a:prstGeom prst="line">
              <a:avLst/>
            </a:prstGeom>
            <a:ln w="28575">
              <a:solidFill>
                <a:srgbClr val="2FD1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37567432-4825-A070-D352-0DE6623B3F9B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841663" y="5063615"/>
              <a:ext cx="743562" cy="370682"/>
            </a:xfrm>
            <a:prstGeom prst="line">
              <a:avLst/>
            </a:prstGeom>
            <a:ln w="28575">
              <a:solidFill>
                <a:srgbClr val="A53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8F74E4F0-7443-2D65-0A02-C94231D5AF6C}"/>
                </a:ext>
              </a:extLst>
            </p:cNvPr>
            <p:cNvSpPr/>
            <p:nvPr/>
          </p:nvSpPr>
          <p:spPr>
            <a:xfrm rot="14932962">
              <a:off x="1501793" y="499143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6E74EAC2-25E0-4F01-F38A-52EFDD9C6E22}"/>
                </a:ext>
              </a:extLst>
            </p:cNvPr>
            <p:cNvSpPr/>
            <p:nvPr/>
          </p:nvSpPr>
          <p:spPr>
            <a:xfrm rot="14932962">
              <a:off x="735124" y="5332090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7BE65BD-948B-026D-5707-0DAF2FC9638C}"/>
                </a:ext>
              </a:extLst>
            </p:cNvPr>
            <p:cNvSpPr/>
            <p:nvPr/>
          </p:nvSpPr>
          <p:spPr>
            <a:xfrm rot="14932962">
              <a:off x="1227746" y="6008414"/>
              <a:ext cx="187528" cy="187528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CED5A2C-22B2-2F15-3E12-08E6CFCCC6E1}"/>
              </a:ext>
            </a:extLst>
          </p:cNvPr>
          <p:cNvGrpSpPr/>
          <p:nvPr/>
        </p:nvGrpSpPr>
        <p:grpSpPr>
          <a:xfrm>
            <a:off x="3612526" y="3769380"/>
            <a:ext cx="954197" cy="1204503"/>
            <a:chOff x="735124" y="4991439"/>
            <a:chExt cx="954197" cy="1204503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627DDFC-32AC-3F4E-EB16-CE048654E8E6}"/>
                </a:ext>
              </a:extLst>
            </p:cNvPr>
            <p:cNvCxnSpPr>
              <a:cxnSpLocks/>
            </p:cNvCxnSpPr>
            <p:nvPr/>
          </p:nvCxnSpPr>
          <p:spPr>
            <a:xfrm rot="11031512" flipH="1" flipV="1">
              <a:off x="774264" y="5432979"/>
              <a:ext cx="581764" cy="669700"/>
            </a:xfrm>
            <a:prstGeom prst="line">
              <a:avLst/>
            </a:prstGeom>
            <a:ln w="28575">
              <a:solidFill>
                <a:srgbClr val="2FD1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C4D9803-4E5F-5A31-29BD-0DDBC58896EE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1358708" y="5092460"/>
              <a:ext cx="203320" cy="1052013"/>
            </a:xfrm>
            <a:prstGeom prst="line">
              <a:avLst/>
            </a:prstGeom>
            <a:ln w="28575">
              <a:solidFill>
                <a:srgbClr val="A53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9D7C5C8-4FD2-19DE-9C0E-DF98B68F821F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841663" y="5063615"/>
              <a:ext cx="743562" cy="370682"/>
            </a:xfrm>
            <a:prstGeom prst="line">
              <a:avLst/>
            </a:prstGeom>
            <a:ln w="28575">
              <a:solidFill>
                <a:srgbClr val="A53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183F2F4-C248-D3F0-C7B3-C8BA9B30A824}"/>
                </a:ext>
              </a:extLst>
            </p:cNvPr>
            <p:cNvSpPr/>
            <p:nvPr/>
          </p:nvSpPr>
          <p:spPr>
            <a:xfrm rot="14932962">
              <a:off x="1501793" y="499143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B51B2DD-540C-361F-4428-6DF4ADB9140B}"/>
                </a:ext>
              </a:extLst>
            </p:cNvPr>
            <p:cNvSpPr/>
            <p:nvPr/>
          </p:nvSpPr>
          <p:spPr>
            <a:xfrm rot="14932962">
              <a:off x="735124" y="5332090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17D7C38-0BBE-0197-FF10-44AD0D1508B8}"/>
                </a:ext>
              </a:extLst>
            </p:cNvPr>
            <p:cNvSpPr/>
            <p:nvPr/>
          </p:nvSpPr>
          <p:spPr>
            <a:xfrm rot="14932962">
              <a:off x="1227746" y="6008414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1AD0BD7-77C9-A864-31B9-E0BC5BE9F10B}"/>
              </a:ext>
            </a:extLst>
          </p:cNvPr>
          <p:cNvGrpSpPr/>
          <p:nvPr/>
        </p:nvGrpSpPr>
        <p:grpSpPr>
          <a:xfrm>
            <a:off x="4902561" y="3782769"/>
            <a:ext cx="954197" cy="1204503"/>
            <a:chOff x="735124" y="4991439"/>
            <a:chExt cx="954197" cy="1204503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14FE657-3928-FDD3-63DB-81CB1DDBE4FB}"/>
                </a:ext>
              </a:extLst>
            </p:cNvPr>
            <p:cNvCxnSpPr>
              <a:cxnSpLocks/>
            </p:cNvCxnSpPr>
            <p:nvPr/>
          </p:nvCxnSpPr>
          <p:spPr>
            <a:xfrm rot="11031512" flipH="1" flipV="1">
              <a:off x="774264" y="5432979"/>
              <a:ext cx="581764" cy="669700"/>
            </a:xfrm>
            <a:prstGeom prst="line">
              <a:avLst/>
            </a:prstGeom>
            <a:ln w="28575">
              <a:solidFill>
                <a:srgbClr val="2FD1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4DAD5EE-E60C-75A1-6369-943BEAF98C5C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1358708" y="5092460"/>
              <a:ext cx="203320" cy="1052013"/>
            </a:xfrm>
            <a:prstGeom prst="line">
              <a:avLst/>
            </a:prstGeom>
            <a:ln w="28575">
              <a:solidFill>
                <a:srgbClr val="2FD1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054766-4D89-DA82-3BCA-E8B7C07B43D7}"/>
                </a:ext>
              </a:extLst>
            </p:cNvPr>
            <p:cNvCxnSpPr>
              <a:cxnSpLocks/>
            </p:cNvCxnSpPr>
            <p:nvPr/>
          </p:nvCxnSpPr>
          <p:spPr>
            <a:xfrm rot="11031512" flipV="1">
              <a:off x="841663" y="5063615"/>
              <a:ext cx="743562" cy="370682"/>
            </a:xfrm>
            <a:prstGeom prst="line">
              <a:avLst/>
            </a:prstGeom>
            <a:ln w="28575">
              <a:solidFill>
                <a:srgbClr val="2FD1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356584A-E917-C125-2E81-E0E531DE5E15}"/>
                </a:ext>
              </a:extLst>
            </p:cNvPr>
            <p:cNvSpPr/>
            <p:nvPr/>
          </p:nvSpPr>
          <p:spPr>
            <a:xfrm rot="14932962">
              <a:off x="1501793" y="499143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F906EA3-1985-947A-E9D6-E92821C33CA9}"/>
                </a:ext>
              </a:extLst>
            </p:cNvPr>
            <p:cNvSpPr/>
            <p:nvPr/>
          </p:nvSpPr>
          <p:spPr>
            <a:xfrm rot="14932962">
              <a:off x="735124" y="5332090"/>
              <a:ext cx="187528" cy="187528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32C29A8-8163-7D25-1382-023D3143235A}"/>
                </a:ext>
              </a:extLst>
            </p:cNvPr>
            <p:cNvSpPr/>
            <p:nvPr/>
          </p:nvSpPr>
          <p:spPr>
            <a:xfrm rot="14932962">
              <a:off x="1227746" y="6008414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61934E64-CA71-87D0-1405-F2D2C7BAB9E9}"/>
                  </a:ext>
                </a:extLst>
              </p:cNvPr>
              <p:cNvSpPr txBox="1"/>
              <p:nvPr/>
            </p:nvSpPr>
            <p:spPr>
              <a:xfrm>
                <a:off x="4359106" y="5105191"/>
                <a:ext cx="908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61934E64-CA71-87D0-1405-F2D2C7B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06" y="5105191"/>
                <a:ext cx="908903" cy="307777"/>
              </a:xfrm>
              <a:prstGeom prst="rect">
                <a:avLst/>
              </a:prstGeom>
              <a:blipFill>
                <a:blip r:embed="rId4"/>
                <a:stretch>
                  <a:fillRect l="-6040" r="-6040"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BCFB4E91-6DAF-5BC6-101C-73C93517E500}"/>
                  </a:ext>
                </a:extLst>
              </p:cNvPr>
              <p:cNvSpPr txBox="1"/>
              <p:nvPr/>
            </p:nvSpPr>
            <p:spPr>
              <a:xfrm>
                <a:off x="1461122" y="5103816"/>
                <a:ext cx="908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BCFB4E91-6DAF-5BC6-101C-73C93517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22" y="5103816"/>
                <a:ext cx="908903" cy="307777"/>
              </a:xfrm>
              <a:prstGeom prst="rect">
                <a:avLst/>
              </a:prstGeom>
              <a:blipFill>
                <a:blip r:embed="rId5"/>
                <a:stretch>
                  <a:fillRect l="-6711" r="-5369"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273115-3047-5ABE-F53C-3D116457FCD2}"/>
              </a:ext>
            </a:extLst>
          </p:cNvPr>
          <p:cNvCxnSpPr>
            <a:cxnSpLocks/>
          </p:cNvCxnSpPr>
          <p:nvPr/>
        </p:nvCxnSpPr>
        <p:spPr>
          <a:xfrm>
            <a:off x="475133" y="2986465"/>
            <a:ext cx="82385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707294A-3677-011C-5113-94AE1BAEA73E}"/>
              </a:ext>
            </a:extLst>
          </p:cNvPr>
          <p:cNvGrpSpPr/>
          <p:nvPr/>
        </p:nvGrpSpPr>
        <p:grpSpPr>
          <a:xfrm>
            <a:off x="6828173" y="2144911"/>
            <a:ext cx="1084858" cy="188289"/>
            <a:chOff x="5887952" y="206138"/>
            <a:chExt cx="1084858" cy="188289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A8B6D1F-51D4-A4FD-FD6D-9712707D6B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5867" y="299902"/>
              <a:ext cx="909027" cy="0"/>
            </a:xfrm>
            <a:prstGeom prst="line">
              <a:avLst/>
            </a:prstGeom>
            <a:ln w="38100">
              <a:solidFill>
                <a:srgbClr val="2FD1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F4B5F0B-5D7C-188E-7561-93B3A2A7E089}"/>
                </a:ext>
              </a:extLst>
            </p:cNvPr>
            <p:cNvSpPr/>
            <p:nvPr/>
          </p:nvSpPr>
          <p:spPr>
            <a:xfrm rot="3901450">
              <a:off x="6785282" y="206138"/>
              <a:ext cx="187528" cy="187528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69CC53F-4A2E-4F14-0F5A-29F5BB554C75}"/>
                </a:ext>
              </a:extLst>
            </p:cNvPr>
            <p:cNvSpPr/>
            <p:nvPr/>
          </p:nvSpPr>
          <p:spPr>
            <a:xfrm rot="3901450">
              <a:off x="5887952" y="20689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99D19AB-822E-C0D7-9D45-B7A9D812FB1A}"/>
              </a:ext>
            </a:extLst>
          </p:cNvPr>
          <p:cNvGrpSpPr/>
          <p:nvPr/>
        </p:nvGrpSpPr>
        <p:grpSpPr>
          <a:xfrm>
            <a:off x="6828174" y="1858933"/>
            <a:ext cx="1084858" cy="188289"/>
            <a:chOff x="5887952" y="206138"/>
            <a:chExt cx="1084858" cy="188289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D14D093-AB93-7F8A-93EA-C4492EB29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5867" y="299902"/>
              <a:ext cx="909027" cy="0"/>
            </a:xfrm>
            <a:prstGeom prst="line">
              <a:avLst/>
            </a:prstGeom>
            <a:ln w="38100">
              <a:solidFill>
                <a:srgbClr val="A53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E070175-2540-507A-84B1-FEB1F7DC638A}"/>
                </a:ext>
              </a:extLst>
            </p:cNvPr>
            <p:cNvSpPr/>
            <p:nvPr/>
          </p:nvSpPr>
          <p:spPr>
            <a:xfrm rot="3901450">
              <a:off x="6785282" y="206138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4ABBBE6-5551-407D-72BC-062D7AB43CFD}"/>
                </a:ext>
              </a:extLst>
            </p:cNvPr>
            <p:cNvSpPr/>
            <p:nvPr/>
          </p:nvSpPr>
          <p:spPr>
            <a:xfrm rot="3901450">
              <a:off x="5887952" y="20689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77AA9042-4253-21E1-EA68-F2C0CB4170B7}"/>
              </a:ext>
            </a:extLst>
          </p:cNvPr>
          <p:cNvSpPr txBox="1"/>
          <p:nvPr/>
        </p:nvSpPr>
        <p:spPr>
          <a:xfrm>
            <a:off x="4734969" y="2465350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Sign – Balance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9E6AF4A-0844-BFBB-F1EE-D20DD6B573B8}"/>
                  </a:ext>
                </a:extLst>
              </p:cNvPr>
              <p:cNvSpPr txBox="1"/>
              <p:nvPr/>
            </p:nvSpPr>
            <p:spPr>
              <a:xfrm>
                <a:off x="876713" y="1981616"/>
                <a:ext cx="1060418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m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9E6AF4A-0844-BFBB-F1EE-D20DD6B57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13" y="1981616"/>
                <a:ext cx="1060418" cy="532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C5277E7-D120-D64E-D506-2812ED0C781E}"/>
                  </a:ext>
                </a:extLst>
              </p:cNvPr>
              <p:cNvSpPr txBox="1"/>
              <p:nvPr/>
            </p:nvSpPr>
            <p:spPr>
              <a:xfrm>
                <a:off x="2141349" y="1993939"/>
                <a:ext cx="671722" cy="509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m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mr>
                      </m:m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C5277E7-D120-D64E-D506-2812ED0C7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49" y="1993939"/>
                <a:ext cx="671722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154DEA-1FB2-3358-DB87-ED51189874C6}"/>
              </a:ext>
            </a:extLst>
          </p:cNvPr>
          <p:cNvCxnSpPr>
            <a:cxnSpLocks/>
          </p:cNvCxnSpPr>
          <p:nvPr/>
        </p:nvCxnSpPr>
        <p:spPr>
          <a:xfrm>
            <a:off x="475133" y="1587971"/>
            <a:ext cx="82893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DDF5EE-41EE-6620-9430-B150338C2925}"/>
                  </a:ext>
                </a:extLst>
              </p:cNvPr>
              <p:cNvSpPr txBox="1"/>
              <p:nvPr/>
            </p:nvSpPr>
            <p:spPr>
              <a:xfrm>
                <a:off x="1281061" y="589219"/>
                <a:ext cx="14287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=±1, 0/1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DDF5EE-41EE-6620-9430-B150338C2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61" y="589219"/>
                <a:ext cx="1428724" cy="307777"/>
              </a:xfrm>
              <a:prstGeom prst="rect">
                <a:avLst/>
              </a:prstGeom>
              <a:blipFill>
                <a:blip r:embed="rId8"/>
                <a:stretch>
                  <a:fillRect l="-1702" r="-3830" b="-3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12DEBC-E742-94B4-F1EC-2A5AEA30B18E}"/>
              </a:ext>
            </a:extLst>
          </p:cNvPr>
          <p:cNvSpPr txBox="1"/>
          <p:nvPr/>
        </p:nvSpPr>
        <p:spPr>
          <a:xfrm>
            <a:off x="783641" y="1081701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Binary States for Nodes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869148-1606-67FE-9CB2-ACD2BF2061CF}"/>
              </a:ext>
            </a:extLst>
          </p:cNvPr>
          <p:cNvCxnSpPr/>
          <p:nvPr/>
        </p:nvCxnSpPr>
        <p:spPr>
          <a:xfrm flipV="1">
            <a:off x="4536143" y="528918"/>
            <a:ext cx="0" cy="432648"/>
          </a:xfrm>
          <a:prstGeom prst="straightConnector1">
            <a:avLst/>
          </a:prstGeom>
          <a:ln w="38100">
            <a:solidFill>
              <a:srgbClr val="E72D6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8C1798-25C8-12A2-9C56-912FE8B555CF}"/>
              </a:ext>
            </a:extLst>
          </p:cNvPr>
          <p:cNvCxnSpPr>
            <a:cxnSpLocks/>
          </p:cNvCxnSpPr>
          <p:nvPr/>
        </p:nvCxnSpPr>
        <p:spPr>
          <a:xfrm>
            <a:off x="4957484" y="542567"/>
            <a:ext cx="0" cy="418999"/>
          </a:xfrm>
          <a:prstGeom prst="straightConnector1">
            <a:avLst/>
          </a:prstGeom>
          <a:ln w="38100">
            <a:solidFill>
              <a:srgbClr val="2248B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81A7E4-180A-60AD-7363-F38F35F138DD}"/>
              </a:ext>
            </a:extLst>
          </p:cNvPr>
          <p:cNvSpPr txBox="1"/>
          <p:nvPr/>
        </p:nvSpPr>
        <p:spPr>
          <a:xfrm>
            <a:off x="3968473" y="109206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Ising Model 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C919A-4834-84AE-C384-70ADF9087DB2}"/>
              </a:ext>
            </a:extLst>
          </p:cNvPr>
          <p:cNvSpPr txBox="1"/>
          <p:nvPr/>
        </p:nvSpPr>
        <p:spPr>
          <a:xfrm>
            <a:off x="6164538" y="109066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Boolean Networks ]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DBE0BA-647B-3AEC-5EF5-208BD72EC84D}"/>
              </a:ext>
            </a:extLst>
          </p:cNvPr>
          <p:cNvSpPr/>
          <p:nvPr/>
        </p:nvSpPr>
        <p:spPr>
          <a:xfrm>
            <a:off x="6826995" y="598184"/>
            <a:ext cx="223208" cy="2232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9316E6-1EA3-9106-5DBF-BFD8F441410B}"/>
              </a:ext>
            </a:extLst>
          </p:cNvPr>
          <p:cNvSpPr/>
          <p:nvPr/>
        </p:nvSpPr>
        <p:spPr>
          <a:xfrm>
            <a:off x="7960759" y="589219"/>
            <a:ext cx="223208" cy="22320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CF7DD3-7023-B274-7610-EE8EED382AF8}"/>
              </a:ext>
            </a:extLst>
          </p:cNvPr>
          <p:cNvCxnSpPr>
            <a:cxnSpLocks/>
          </p:cNvCxnSpPr>
          <p:nvPr/>
        </p:nvCxnSpPr>
        <p:spPr>
          <a:xfrm>
            <a:off x="7157873" y="709384"/>
            <a:ext cx="721673" cy="0"/>
          </a:xfrm>
          <a:prstGeom prst="straightConnector1">
            <a:avLst/>
          </a:prstGeom>
          <a:ln w="28575">
            <a:solidFill>
              <a:srgbClr val="229A7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DB6E83-E634-E89C-D6E2-827C3537B558}"/>
              </a:ext>
            </a:extLst>
          </p:cNvPr>
          <p:cNvCxnSpPr>
            <a:cxnSpLocks/>
          </p:cNvCxnSpPr>
          <p:nvPr/>
        </p:nvCxnSpPr>
        <p:spPr>
          <a:xfrm>
            <a:off x="6297263" y="407983"/>
            <a:ext cx="449867" cy="223208"/>
          </a:xfrm>
          <a:prstGeom prst="straightConnector1">
            <a:avLst/>
          </a:prstGeom>
          <a:ln w="28575">
            <a:solidFill>
              <a:srgbClr val="A53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F13379-7F98-45F7-3945-09FE9BF95989}"/>
              </a:ext>
            </a:extLst>
          </p:cNvPr>
          <p:cNvCxnSpPr>
            <a:cxnSpLocks/>
          </p:cNvCxnSpPr>
          <p:nvPr/>
        </p:nvCxnSpPr>
        <p:spPr>
          <a:xfrm>
            <a:off x="6285118" y="717854"/>
            <a:ext cx="440089" cy="2950"/>
          </a:xfrm>
          <a:prstGeom prst="straightConnector1">
            <a:avLst/>
          </a:prstGeom>
          <a:ln w="28575">
            <a:solidFill>
              <a:srgbClr val="A53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7645E0-7289-D8AA-7BEE-5BEEF52E834E}"/>
              </a:ext>
            </a:extLst>
          </p:cNvPr>
          <p:cNvCxnSpPr>
            <a:cxnSpLocks/>
          </p:cNvCxnSpPr>
          <p:nvPr/>
        </p:nvCxnSpPr>
        <p:spPr>
          <a:xfrm flipV="1">
            <a:off x="6324369" y="801802"/>
            <a:ext cx="417235" cy="231798"/>
          </a:xfrm>
          <a:prstGeom prst="straightConnector1">
            <a:avLst/>
          </a:prstGeom>
          <a:ln w="28575">
            <a:solidFill>
              <a:srgbClr val="A53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8586970-0AAD-289D-1326-364C51915515}"/>
              </a:ext>
            </a:extLst>
          </p:cNvPr>
          <p:cNvGrpSpPr/>
          <p:nvPr/>
        </p:nvGrpSpPr>
        <p:grpSpPr>
          <a:xfrm>
            <a:off x="3067740" y="2332086"/>
            <a:ext cx="1084858" cy="188289"/>
            <a:chOff x="3789890" y="2619817"/>
            <a:chExt cx="1084858" cy="18828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88796DD-028C-230E-303E-E0A05FA514E3}"/>
                </a:ext>
              </a:extLst>
            </p:cNvPr>
            <p:cNvSpPr/>
            <p:nvPr/>
          </p:nvSpPr>
          <p:spPr>
            <a:xfrm rot="3901450">
              <a:off x="4687220" y="2619817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D49C966-CFF7-2A80-5489-9EFB28B45A61}"/>
                </a:ext>
              </a:extLst>
            </p:cNvPr>
            <p:cNvSpPr/>
            <p:nvPr/>
          </p:nvSpPr>
          <p:spPr>
            <a:xfrm rot="3901450">
              <a:off x="3789890" y="2620578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6FA35A4-D093-ACED-AA3A-93459CCF6556}"/>
                  </a:ext>
                </a:extLst>
              </p:cNvPr>
              <p:cNvSpPr txBox="1"/>
              <p:nvPr/>
            </p:nvSpPr>
            <p:spPr>
              <a:xfrm>
                <a:off x="6844413" y="2522391"/>
                <a:ext cx="962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∈[0, 1]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6FA35A4-D093-ACED-AA3A-93459CCF6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13" y="2522391"/>
                <a:ext cx="962123" cy="276999"/>
              </a:xfrm>
              <a:prstGeom prst="rect">
                <a:avLst/>
              </a:prstGeom>
              <a:blipFill>
                <a:blip r:embed="rId9"/>
                <a:stretch>
                  <a:fillRect l="-8228" t="-4444" r="-8228" b="-3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DEEE03CB-990A-2819-BB5F-38898CB61E1D}"/>
              </a:ext>
            </a:extLst>
          </p:cNvPr>
          <p:cNvSpPr txBox="1"/>
          <p:nvPr/>
        </p:nvSpPr>
        <p:spPr>
          <a:xfrm>
            <a:off x="1505946" y="3154553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Structural Balance / Frustration]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8D0B03-2BE0-A5B8-5E06-56379C694D9A}"/>
              </a:ext>
            </a:extLst>
          </p:cNvPr>
          <p:cNvGrpSpPr/>
          <p:nvPr/>
        </p:nvGrpSpPr>
        <p:grpSpPr>
          <a:xfrm>
            <a:off x="3060944" y="2020356"/>
            <a:ext cx="1084858" cy="188289"/>
            <a:chOff x="5887952" y="206138"/>
            <a:chExt cx="1084858" cy="18828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EA1408-D140-E726-EEA7-1581CE883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5867" y="299902"/>
              <a:ext cx="909027" cy="0"/>
            </a:xfrm>
            <a:prstGeom prst="line">
              <a:avLst/>
            </a:prstGeom>
            <a:ln w="381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AC8A23-BBE7-F565-0239-CB4B43D21C49}"/>
                </a:ext>
              </a:extLst>
            </p:cNvPr>
            <p:cNvSpPr/>
            <p:nvPr/>
          </p:nvSpPr>
          <p:spPr>
            <a:xfrm rot="3901450">
              <a:off x="6785282" y="206138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09A8EC-26FC-EB47-9D6F-5E67CB7F6BDC}"/>
                </a:ext>
              </a:extLst>
            </p:cNvPr>
            <p:cNvSpPr/>
            <p:nvPr/>
          </p:nvSpPr>
          <p:spPr>
            <a:xfrm rot="3901450">
              <a:off x="5887952" y="20689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3F19E6-976C-8869-1C04-5B97D8EEA769}"/>
                  </a:ext>
                </a:extLst>
              </p:cNvPr>
              <p:cNvSpPr txBox="1"/>
              <p:nvPr/>
            </p:nvSpPr>
            <p:spPr>
              <a:xfrm>
                <a:off x="5940490" y="1795979"/>
                <a:ext cx="655308" cy="59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3F19E6-976C-8869-1C04-5B97D8EEA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90" y="1795979"/>
                <a:ext cx="655308" cy="590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2E1AC9-99B5-B478-84D9-8FD8D572189B}"/>
                  </a:ext>
                </a:extLst>
              </p:cNvPr>
              <p:cNvSpPr txBox="1"/>
              <p:nvPr/>
            </p:nvSpPr>
            <p:spPr>
              <a:xfrm>
                <a:off x="7231423" y="166138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2E1AC9-99B5-B478-84D9-8FD8D5721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23" y="1661386"/>
                <a:ext cx="226023" cy="276999"/>
              </a:xfrm>
              <a:prstGeom prst="rect">
                <a:avLst/>
              </a:prstGeom>
              <a:blipFill>
                <a:blip r:embed="rId11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9DFA0-D852-69D3-E2F3-4686A67E4DAF}"/>
                  </a:ext>
                </a:extLst>
              </p:cNvPr>
              <p:cNvSpPr txBox="1"/>
              <p:nvPr/>
            </p:nvSpPr>
            <p:spPr>
              <a:xfrm>
                <a:off x="7222461" y="199307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9DFA0-D852-69D3-E2F3-4686A67E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461" y="1993079"/>
                <a:ext cx="226023" cy="276999"/>
              </a:xfrm>
              <a:prstGeom prst="rect">
                <a:avLst/>
              </a:prstGeom>
              <a:blipFill>
                <a:blip r:embed="rId12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441817-C55A-4E14-00F5-A9B0258C5F28}"/>
                  </a:ext>
                </a:extLst>
              </p:cNvPr>
              <p:cNvSpPr txBox="1"/>
              <p:nvPr/>
            </p:nvSpPr>
            <p:spPr>
              <a:xfrm>
                <a:off x="1046532" y="372437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441817-C55A-4E14-00F5-A9B0258C5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32" y="3724379"/>
                <a:ext cx="226023" cy="276999"/>
              </a:xfrm>
              <a:prstGeom prst="rect">
                <a:avLst/>
              </a:prstGeom>
              <a:blipFill>
                <a:blip r:embed="rId13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F5AD0F-D668-86F6-5144-8B981F16FE20}"/>
                  </a:ext>
                </a:extLst>
              </p:cNvPr>
              <p:cNvSpPr txBox="1"/>
              <p:nvPr/>
            </p:nvSpPr>
            <p:spPr>
              <a:xfrm>
                <a:off x="840344" y="4450522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F5AD0F-D668-86F6-5144-8B981F16F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44" y="4450522"/>
                <a:ext cx="226023" cy="276999"/>
              </a:xfrm>
              <a:prstGeom prst="rect">
                <a:avLst/>
              </a:prstGeom>
              <a:blipFill>
                <a:blip r:embed="rId14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28F615-EFE8-B75B-0848-D2172B9177A8}"/>
                  </a:ext>
                </a:extLst>
              </p:cNvPr>
              <p:cNvSpPr txBox="1"/>
              <p:nvPr/>
            </p:nvSpPr>
            <p:spPr>
              <a:xfrm>
                <a:off x="1485807" y="4271227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28F615-EFE8-B75B-0848-D2172B917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07" y="4271227"/>
                <a:ext cx="226023" cy="276999"/>
              </a:xfrm>
              <a:prstGeom prst="rect">
                <a:avLst/>
              </a:prstGeom>
              <a:blipFill>
                <a:blip r:embed="rId15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E1B30D-B66D-3594-AECA-B0B80F1CBD46}"/>
                  </a:ext>
                </a:extLst>
              </p:cNvPr>
              <p:cNvSpPr txBox="1"/>
              <p:nvPr/>
            </p:nvSpPr>
            <p:spPr>
              <a:xfrm>
                <a:off x="2211947" y="3769202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E1B30D-B66D-3594-AECA-B0B80F1CB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47" y="3769202"/>
                <a:ext cx="226023" cy="276999"/>
              </a:xfrm>
              <a:prstGeom prst="rect">
                <a:avLst/>
              </a:prstGeom>
              <a:blipFill>
                <a:blip r:embed="rId16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9CAD53-67AD-3ECD-5BDE-9D845C7850C1}"/>
                  </a:ext>
                </a:extLst>
              </p:cNvPr>
              <p:cNvSpPr txBox="1"/>
              <p:nvPr/>
            </p:nvSpPr>
            <p:spPr>
              <a:xfrm>
                <a:off x="3897313" y="376920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9CAD53-67AD-3ECD-5BDE-9D845C785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13" y="3769204"/>
                <a:ext cx="226023" cy="276999"/>
              </a:xfrm>
              <a:prstGeom prst="rect">
                <a:avLst/>
              </a:prstGeom>
              <a:blipFill>
                <a:blip r:embed="rId17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B1AC74-5952-FD16-43FD-054435146F6F}"/>
                  </a:ext>
                </a:extLst>
              </p:cNvPr>
              <p:cNvSpPr txBox="1"/>
              <p:nvPr/>
            </p:nvSpPr>
            <p:spPr>
              <a:xfrm>
                <a:off x="4372444" y="427122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B1AC74-5952-FD16-43FD-05443514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44" y="4271228"/>
                <a:ext cx="226023" cy="276999"/>
              </a:xfrm>
              <a:prstGeom prst="rect">
                <a:avLst/>
              </a:prstGeom>
              <a:blipFill>
                <a:blip r:embed="rId18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D312E8-E196-D43C-3C8E-E93E7DD2FC73}"/>
                  </a:ext>
                </a:extLst>
              </p:cNvPr>
              <p:cNvSpPr txBox="1"/>
              <p:nvPr/>
            </p:nvSpPr>
            <p:spPr>
              <a:xfrm>
                <a:off x="3673196" y="446845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D312E8-E196-D43C-3C8E-E93E7DD2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196" y="4468451"/>
                <a:ext cx="226023" cy="276999"/>
              </a:xfrm>
              <a:prstGeom prst="rect">
                <a:avLst/>
              </a:prstGeom>
              <a:blipFill>
                <a:blip r:embed="rId19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6A3C8B-C556-AD1C-15BA-A5C1533BEB27}"/>
                  </a:ext>
                </a:extLst>
              </p:cNvPr>
              <p:cNvSpPr txBox="1"/>
              <p:nvPr/>
            </p:nvSpPr>
            <p:spPr>
              <a:xfrm>
                <a:off x="2740864" y="425329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6A3C8B-C556-AD1C-15BA-A5C1533BE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4" y="4253298"/>
                <a:ext cx="226023" cy="276999"/>
              </a:xfrm>
              <a:prstGeom prst="rect">
                <a:avLst/>
              </a:prstGeom>
              <a:blipFill>
                <a:blip r:embed="rId20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6854D1-FA8C-0C69-48EE-B3EB8A8BA5A7}"/>
                  </a:ext>
                </a:extLst>
              </p:cNvPr>
              <p:cNvSpPr txBox="1"/>
              <p:nvPr/>
            </p:nvSpPr>
            <p:spPr>
              <a:xfrm>
                <a:off x="2005757" y="449534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6854D1-FA8C-0C69-48EE-B3EB8A8BA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757" y="4495344"/>
                <a:ext cx="226023" cy="276999"/>
              </a:xfrm>
              <a:prstGeom prst="rect">
                <a:avLst/>
              </a:prstGeom>
              <a:blipFill>
                <a:blip r:embed="rId21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6F3840-E4B4-A804-B053-E8A51B1A7440}"/>
                  </a:ext>
                </a:extLst>
              </p:cNvPr>
              <p:cNvSpPr txBox="1"/>
              <p:nvPr/>
            </p:nvSpPr>
            <p:spPr>
              <a:xfrm>
                <a:off x="4964111" y="448637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6F3840-E4B4-A804-B053-E8A51B1A7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11" y="4486379"/>
                <a:ext cx="226023" cy="276999"/>
              </a:xfrm>
              <a:prstGeom prst="rect">
                <a:avLst/>
              </a:prstGeom>
              <a:blipFill>
                <a:blip r:embed="rId22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A5AA21-5057-8EDE-3DE4-15800C8208C4}"/>
                  </a:ext>
                </a:extLst>
              </p:cNvPr>
              <p:cNvSpPr txBox="1"/>
              <p:nvPr/>
            </p:nvSpPr>
            <p:spPr>
              <a:xfrm>
                <a:off x="5134441" y="377816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A5AA21-5057-8EDE-3DE4-15800C820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441" y="3778169"/>
                <a:ext cx="226023" cy="276999"/>
              </a:xfrm>
              <a:prstGeom prst="rect">
                <a:avLst/>
              </a:prstGeom>
              <a:blipFill>
                <a:blip r:embed="rId23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73A6A9-206F-8985-F5B8-28830DF4A68D}"/>
                  </a:ext>
                </a:extLst>
              </p:cNvPr>
              <p:cNvSpPr txBox="1"/>
              <p:nvPr/>
            </p:nvSpPr>
            <p:spPr>
              <a:xfrm>
                <a:off x="5699219" y="429812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73A6A9-206F-8985-F5B8-28830DF4A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219" y="4298121"/>
                <a:ext cx="226023" cy="276999"/>
              </a:xfrm>
              <a:prstGeom prst="rect">
                <a:avLst/>
              </a:prstGeom>
              <a:blipFill>
                <a:blip r:embed="rId24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11E9993-8DB4-2739-E7B1-39B68F55B097}"/>
              </a:ext>
            </a:extLst>
          </p:cNvPr>
          <p:cNvSpPr/>
          <p:nvPr/>
        </p:nvSpPr>
        <p:spPr>
          <a:xfrm>
            <a:off x="4186087" y="1918367"/>
            <a:ext cx="63183" cy="367633"/>
          </a:xfrm>
          <a:custGeom>
            <a:avLst/>
            <a:gdLst>
              <a:gd name="csX0" fmla="*/ 0 w 71718"/>
              <a:gd name="csY0" fmla="*/ 0 h 394447"/>
              <a:gd name="csX1" fmla="*/ 71718 w 71718"/>
              <a:gd name="csY1" fmla="*/ 0 h 394447"/>
              <a:gd name="csX2" fmla="*/ 71718 w 71718"/>
              <a:gd name="csY2" fmla="*/ 394447 h 394447"/>
              <a:gd name="csX3" fmla="*/ 8965 w 71718"/>
              <a:gd name="csY3" fmla="*/ 394447 h 3944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1718" h="394447">
                <a:moveTo>
                  <a:pt x="0" y="0"/>
                </a:moveTo>
                <a:lnTo>
                  <a:pt x="71718" y="0"/>
                </a:lnTo>
                <a:lnTo>
                  <a:pt x="71718" y="394447"/>
                </a:lnTo>
                <a:lnTo>
                  <a:pt x="8965" y="394447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939AC65-1057-5243-0261-7D961CA80C1A}"/>
              </a:ext>
            </a:extLst>
          </p:cNvPr>
          <p:cNvCxnSpPr/>
          <p:nvPr/>
        </p:nvCxnSpPr>
        <p:spPr>
          <a:xfrm>
            <a:off x="4261765" y="2091477"/>
            <a:ext cx="3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479353-C201-71B1-6000-DC466A2449DF}"/>
                  </a:ext>
                </a:extLst>
              </p:cNvPr>
              <p:cNvSpPr txBox="1"/>
              <p:nvPr/>
            </p:nvSpPr>
            <p:spPr>
              <a:xfrm>
                <a:off x="6803492" y="3550694"/>
                <a:ext cx="1627690" cy="785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479353-C201-71B1-6000-DC466A24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92" y="3550694"/>
                <a:ext cx="1627690" cy="7850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61F50-3705-122F-1B1E-D4E38328ACA6}"/>
                  </a:ext>
                </a:extLst>
              </p:cNvPr>
              <p:cNvSpPr txBox="1"/>
              <p:nvPr/>
            </p:nvSpPr>
            <p:spPr>
              <a:xfrm>
                <a:off x="6949009" y="4638426"/>
                <a:ext cx="12519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∈[−1,1]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61F50-3705-122F-1B1E-D4E38328A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09" y="4638426"/>
                <a:ext cx="1251946" cy="307777"/>
              </a:xfrm>
              <a:prstGeom prst="rect">
                <a:avLst/>
              </a:prstGeom>
              <a:blipFill>
                <a:blip r:embed="rId26"/>
                <a:stretch>
                  <a:fillRect l="-4390" t="-2000" r="-7317" b="-3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640983-480B-CFA2-92BA-483A4929CC00}"/>
              </a:ext>
            </a:extLst>
          </p:cNvPr>
          <p:cNvCxnSpPr>
            <a:cxnSpLocks/>
          </p:cNvCxnSpPr>
          <p:nvPr/>
        </p:nvCxnSpPr>
        <p:spPr>
          <a:xfrm>
            <a:off x="6344679" y="3126591"/>
            <a:ext cx="0" cy="2341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7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6" grpId="0"/>
      <p:bldP spid="227" grpId="0"/>
      <p:bldP spid="169" grpId="0"/>
      <p:bldP spid="174" grpId="0"/>
      <p:bldP spid="175" grpId="0"/>
      <p:bldP spid="6" grpId="0"/>
      <p:bldP spid="7" grpId="0"/>
      <p:bldP spid="19" grpId="0"/>
      <p:bldP spid="20" grpId="0"/>
      <p:bldP spid="21" grpId="0" animBg="1"/>
      <p:bldP spid="22" grpId="0" animBg="1"/>
      <p:bldP spid="133" grpId="0"/>
      <p:bldP spid="137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7D4DF926-CDE4-268F-D2CF-15D2D8D21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" y="5231392"/>
            <a:ext cx="5630061" cy="1228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36A9BE-A07A-E1C8-A46D-E1ED039D0968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CE494B-BD56-F5CF-A923-5A44773CB165}"/>
              </a:ext>
            </a:extLst>
          </p:cNvPr>
          <p:cNvCxnSpPr>
            <a:cxnSpLocks/>
          </p:cNvCxnSpPr>
          <p:nvPr/>
        </p:nvCxnSpPr>
        <p:spPr>
          <a:xfrm>
            <a:off x="425148" y="4985585"/>
            <a:ext cx="82937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8BC38-EAB2-7E8F-D078-CFC04D300CE5}"/>
              </a:ext>
            </a:extLst>
          </p:cNvPr>
          <p:cNvGrpSpPr/>
          <p:nvPr/>
        </p:nvGrpSpPr>
        <p:grpSpPr>
          <a:xfrm>
            <a:off x="564720" y="552816"/>
            <a:ext cx="1414401" cy="1204503"/>
            <a:chOff x="4012128" y="5120839"/>
            <a:chExt cx="1414401" cy="120450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8F8D9C-EA0C-20C4-0467-D5E2A5F0FE8D}"/>
                </a:ext>
              </a:extLst>
            </p:cNvPr>
            <p:cNvSpPr/>
            <p:nvPr/>
          </p:nvSpPr>
          <p:spPr>
            <a:xfrm rot="289317">
              <a:off x="4114801" y="5154260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27C067-B35D-8EEB-4891-175DAFEF337D}"/>
                </a:ext>
              </a:extLst>
            </p:cNvPr>
            <p:cNvSpPr/>
            <p:nvPr/>
          </p:nvSpPr>
          <p:spPr>
            <a:xfrm rot="4958043">
              <a:off x="4832299" y="5271226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8416D3-EF84-8CA5-DC14-05275DA13DE7}"/>
                </a:ext>
              </a:extLst>
            </p:cNvPr>
            <p:cNvSpPr/>
            <p:nvPr/>
          </p:nvSpPr>
          <p:spPr>
            <a:xfrm rot="11126243">
              <a:off x="4750569" y="5865380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A5C4B1C-2A75-FA20-0F15-95EA8A808783}"/>
                </a:ext>
              </a:extLst>
            </p:cNvPr>
            <p:cNvSpPr/>
            <p:nvPr/>
          </p:nvSpPr>
          <p:spPr>
            <a:xfrm rot="15903380">
              <a:off x="4044071" y="5767766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C39C66-4FA4-821F-451D-6FA80E245A80}"/>
                </a:ext>
              </a:extLst>
            </p:cNvPr>
            <p:cNvSpPr/>
            <p:nvPr/>
          </p:nvSpPr>
          <p:spPr>
            <a:xfrm rot="14932962">
              <a:off x="4769832" y="512083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4CD3A4-9965-0439-B9C9-468ED7039A32}"/>
                </a:ext>
              </a:extLst>
            </p:cNvPr>
            <p:cNvSpPr/>
            <p:nvPr/>
          </p:nvSpPr>
          <p:spPr>
            <a:xfrm rot="14932962">
              <a:off x="4012128" y="5452525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1F008D8-BAE0-96B2-4C88-83FF3438C9AB}"/>
                </a:ext>
              </a:extLst>
            </p:cNvPr>
            <p:cNvSpPr/>
            <p:nvPr/>
          </p:nvSpPr>
          <p:spPr>
            <a:xfrm rot="14932962">
              <a:off x="4495785" y="6137814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6DA6B8-7A5C-8E05-2C9B-8389976F51B2}"/>
                </a:ext>
              </a:extLst>
            </p:cNvPr>
            <p:cNvSpPr/>
            <p:nvPr/>
          </p:nvSpPr>
          <p:spPr>
            <a:xfrm rot="14932962">
              <a:off x="5239001" y="5780757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8CCB2C-50CD-246F-0679-CDF675096AD0}"/>
              </a:ext>
            </a:extLst>
          </p:cNvPr>
          <p:cNvGrpSpPr/>
          <p:nvPr/>
        </p:nvGrpSpPr>
        <p:grpSpPr>
          <a:xfrm>
            <a:off x="2240706" y="553596"/>
            <a:ext cx="1414401" cy="1207354"/>
            <a:chOff x="4012128" y="5117988"/>
            <a:chExt cx="1414401" cy="12073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7B91A0-5558-C055-5426-F8AD4E70D079}"/>
                </a:ext>
              </a:extLst>
            </p:cNvPr>
            <p:cNvSpPr/>
            <p:nvPr/>
          </p:nvSpPr>
          <p:spPr>
            <a:xfrm rot="974189">
              <a:off x="4241300" y="5117988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headEnd type="triangle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613F79-B412-AB88-57E2-FBC61C613B3D}"/>
                </a:ext>
              </a:extLst>
            </p:cNvPr>
            <p:cNvSpPr/>
            <p:nvPr/>
          </p:nvSpPr>
          <p:spPr>
            <a:xfrm rot="4958043">
              <a:off x="4832299" y="5271226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0D000A3-8EF5-CA6F-724C-BCAF319FB786}"/>
                </a:ext>
              </a:extLst>
            </p:cNvPr>
            <p:cNvSpPr/>
            <p:nvPr/>
          </p:nvSpPr>
          <p:spPr>
            <a:xfrm rot="11126243">
              <a:off x="4750569" y="5865380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0D2735-D138-1939-ECA7-388A22CE9069}"/>
                </a:ext>
              </a:extLst>
            </p:cNvPr>
            <p:cNvSpPr/>
            <p:nvPr/>
          </p:nvSpPr>
          <p:spPr>
            <a:xfrm rot="15903380">
              <a:off x="4044071" y="5767766"/>
              <a:ext cx="573741" cy="394892"/>
            </a:xfrm>
            <a:custGeom>
              <a:avLst/>
              <a:gdLst>
                <a:gd name="csX0" fmla="*/ 0 w 573741"/>
                <a:gd name="csY0" fmla="*/ 394892 h 394892"/>
                <a:gd name="csX1" fmla="*/ 251012 w 573741"/>
                <a:gd name="csY1" fmla="*/ 63198 h 394892"/>
                <a:gd name="csX2" fmla="*/ 573741 w 573741"/>
                <a:gd name="csY2" fmla="*/ 445 h 394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73741" h="394892">
                  <a:moveTo>
                    <a:pt x="0" y="394892"/>
                  </a:moveTo>
                  <a:cubicBezTo>
                    <a:pt x="77694" y="261915"/>
                    <a:pt x="155389" y="128939"/>
                    <a:pt x="251012" y="63198"/>
                  </a:cubicBezTo>
                  <a:cubicBezTo>
                    <a:pt x="346635" y="-2543"/>
                    <a:pt x="460188" y="-1049"/>
                    <a:pt x="573741" y="445"/>
                  </a:cubicBezTo>
                </a:path>
              </a:pathLst>
            </a:custGeom>
            <a:noFill/>
            <a:ln w="38100">
              <a:solidFill>
                <a:srgbClr val="E72D67"/>
              </a:solidFill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595160-6111-24E1-4FA1-2F49036DC361}"/>
                </a:ext>
              </a:extLst>
            </p:cNvPr>
            <p:cNvSpPr/>
            <p:nvPr/>
          </p:nvSpPr>
          <p:spPr>
            <a:xfrm rot="14932962">
              <a:off x="4769832" y="512083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C3779C-AD3C-2A25-0131-C0372AC433D4}"/>
                </a:ext>
              </a:extLst>
            </p:cNvPr>
            <p:cNvSpPr/>
            <p:nvPr/>
          </p:nvSpPr>
          <p:spPr>
            <a:xfrm rot="14932962">
              <a:off x="4012128" y="5452525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D5800A-43E6-F425-6EF5-5CFE5DCC9A46}"/>
                </a:ext>
              </a:extLst>
            </p:cNvPr>
            <p:cNvSpPr/>
            <p:nvPr/>
          </p:nvSpPr>
          <p:spPr>
            <a:xfrm rot="14932962">
              <a:off x="4495785" y="6137814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0EBD986-7599-7760-1E43-7DA45DB547C2}"/>
                </a:ext>
              </a:extLst>
            </p:cNvPr>
            <p:cNvSpPr/>
            <p:nvPr/>
          </p:nvSpPr>
          <p:spPr>
            <a:xfrm rot="14932962">
              <a:off x="5239001" y="5780757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DA3E0B2-6840-C4D3-91A6-CA4F087A491B}"/>
              </a:ext>
            </a:extLst>
          </p:cNvPr>
          <p:cNvSpPr txBox="1"/>
          <p:nvPr/>
        </p:nvSpPr>
        <p:spPr>
          <a:xfrm>
            <a:off x="710449" y="189982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Cycle 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89FD8-FD00-3A96-1148-369D0F016597}"/>
              </a:ext>
            </a:extLst>
          </p:cNvPr>
          <p:cNvSpPr txBox="1"/>
          <p:nvPr/>
        </p:nvSpPr>
        <p:spPr>
          <a:xfrm>
            <a:off x="2092302" y="1895652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Semi-Cycle ]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4747285-CACC-AE92-7B63-3350E532DF0D}"/>
              </a:ext>
            </a:extLst>
          </p:cNvPr>
          <p:cNvCxnSpPr>
            <a:cxnSpLocks/>
          </p:cNvCxnSpPr>
          <p:nvPr/>
        </p:nvCxnSpPr>
        <p:spPr>
          <a:xfrm>
            <a:off x="4034445" y="388295"/>
            <a:ext cx="0" cy="44347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D1D7C1-1C16-9FD2-8FAF-8D0FD36D4479}"/>
              </a:ext>
            </a:extLst>
          </p:cNvPr>
          <p:cNvCxnSpPr>
            <a:cxnSpLocks/>
          </p:cNvCxnSpPr>
          <p:nvPr/>
        </p:nvCxnSpPr>
        <p:spPr>
          <a:xfrm>
            <a:off x="425149" y="2489789"/>
            <a:ext cx="34565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CA305D1-86F8-49C9-1048-1CB33D3D8A65}"/>
                  </a:ext>
                </a:extLst>
              </p:cNvPr>
              <p:cNvSpPr txBox="1"/>
              <p:nvPr/>
            </p:nvSpPr>
            <p:spPr>
              <a:xfrm>
                <a:off x="1607734" y="3256463"/>
                <a:ext cx="2120581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CA305D1-86F8-49C9-1048-1CB33D3D8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34" y="3256463"/>
                <a:ext cx="2120581" cy="781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984F8E03-9F4F-E376-6E99-0755173E7914}"/>
              </a:ext>
            </a:extLst>
          </p:cNvPr>
          <p:cNvSpPr txBox="1"/>
          <p:nvPr/>
        </p:nvSpPr>
        <p:spPr>
          <a:xfrm>
            <a:off x="714471" y="2689730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Number of paths of length 2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971976B-76F5-1695-1648-F18051653337}"/>
              </a:ext>
            </a:extLst>
          </p:cNvPr>
          <p:cNvGrpSpPr/>
          <p:nvPr/>
        </p:nvGrpSpPr>
        <p:grpSpPr>
          <a:xfrm>
            <a:off x="579838" y="3459774"/>
            <a:ext cx="1880319" cy="1113867"/>
            <a:chOff x="366206" y="4263956"/>
            <a:chExt cx="1880319" cy="111386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D9DAA4-A80A-D6A3-D67D-8CDA4A20629E}"/>
                </a:ext>
              </a:extLst>
            </p:cNvPr>
            <p:cNvGrpSpPr/>
            <p:nvPr/>
          </p:nvGrpSpPr>
          <p:grpSpPr>
            <a:xfrm>
              <a:off x="564721" y="4335884"/>
              <a:ext cx="1444626" cy="978594"/>
              <a:chOff x="564721" y="4335884"/>
              <a:chExt cx="1444626" cy="978594"/>
            </a:xfrm>
          </p:grpSpPr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38BE95AA-97B2-AAFC-054F-1F4C4EAC1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029" y="5106094"/>
                <a:ext cx="581181" cy="82242"/>
              </a:xfrm>
              <a:prstGeom prst="straightConnector1">
                <a:avLst/>
              </a:prstGeom>
              <a:ln w="28575">
                <a:solidFill>
                  <a:srgbClr val="E72D67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8F8618D0-3D6B-F6AB-6E4B-342FF2F75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11" y="4423394"/>
                <a:ext cx="351588" cy="535139"/>
              </a:xfrm>
              <a:prstGeom prst="straightConnector1">
                <a:avLst/>
              </a:prstGeom>
              <a:ln w="28575">
                <a:solidFill>
                  <a:srgbClr val="E72D67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BEAA6C4-116A-7715-E63F-5457693CF04C}"/>
                  </a:ext>
                </a:extLst>
              </p:cNvPr>
              <p:cNvSpPr/>
              <p:nvPr/>
            </p:nvSpPr>
            <p:spPr>
              <a:xfrm rot="14932962">
                <a:off x="564721" y="433588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3B9D7F9-0073-9CAE-170C-915DCAAB337B}"/>
                  </a:ext>
                </a:extLst>
              </p:cNvPr>
              <p:cNvSpPr/>
              <p:nvPr/>
            </p:nvSpPr>
            <p:spPr>
              <a:xfrm rot="14932962">
                <a:off x="1043128" y="501456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B4C288E-F81A-FACE-EF4F-A76569C3E309}"/>
                  </a:ext>
                </a:extLst>
              </p:cNvPr>
              <p:cNvSpPr/>
              <p:nvPr/>
            </p:nvSpPr>
            <p:spPr>
              <a:xfrm rot="14932962">
                <a:off x="1821819" y="512695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B7CED82-60E7-F292-BB4D-162738A27554}"/>
                    </a:ext>
                  </a:extLst>
                </p:cNvPr>
                <p:cNvSpPr txBox="1"/>
                <p:nvPr/>
              </p:nvSpPr>
              <p:spPr>
                <a:xfrm>
                  <a:off x="366206" y="4263956"/>
                  <a:ext cx="1476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B7CED82-60E7-F292-BB4D-162738A27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06" y="4263956"/>
                  <a:ext cx="14760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41667" r="-33333"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4389E0-F84F-204F-F0D7-F93532F02954}"/>
                    </a:ext>
                  </a:extLst>
                </p:cNvPr>
                <p:cNvSpPr txBox="1"/>
                <p:nvPr/>
              </p:nvSpPr>
              <p:spPr>
                <a:xfrm>
                  <a:off x="857276" y="5011945"/>
                  <a:ext cx="1550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4389E0-F84F-204F-F0D7-F93532F02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76" y="5011945"/>
                  <a:ext cx="15504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53846" r="-50000" b="-313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4A6F805-66F5-726B-2B6D-BE0B92E50551}"/>
                    </a:ext>
                  </a:extLst>
                </p:cNvPr>
                <p:cNvSpPr txBox="1"/>
                <p:nvPr/>
              </p:nvSpPr>
              <p:spPr>
                <a:xfrm>
                  <a:off x="2040250" y="5070046"/>
                  <a:ext cx="2062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4A6F805-66F5-726B-2B6D-BE0B92E50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0250" y="5070046"/>
                  <a:ext cx="20627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9412" r="-26471"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4DC0356-0D2E-16FE-F12E-E73A6D0CDA6C}"/>
                  </a:ext>
                </a:extLst>
              </p:cNvPr>
              <p:cNvSpPr txBox="1"/>
              <p:nvPr/>
            </p:nvSpPr>
            <p:spPr>
              <a:xfrm>
                <a:off x="4964030" y="3884974"/>
                <a:ext cx="31862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What about all possible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MS UI Gothic" panose="020B0600070205080204" pitchFamily="34" charset="-128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MS UI Gothic" panose="020B0600070205080204" pitchFamily="34" charset="-128"/>
                      </a:rPr>
                      <m:t>−</m:t>
                    </m:r>
                  </m:oMath>
                </a14:m>
                <a:r>
                  <a:rPr lang="en-IN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 paths between node pairs?</a:t>
                </a: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4DC0356-0D2E-16FE-F12E-E73A6D0C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030" y="3884974"/>
                <a:ext cx="3186257" cy="646331"/>
              </a:xfrm>
              <a:prstGeom prst="rect">
                <a:avLst/>
              </a:prstGeom>
              <a:blipFill>
                <a:blip r:embed="rId9"/>
                <a:stretch>
                  <a:fillRect t="-4717" r="-1147" b="-122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0DA1F01-319F-157F-F1EB-19B39B13219A}"/>
              </a:ext>
            </a:extLst>
          </p:cNvPr>
          <p:cNvSpPr txBox="1"/>
          <p:nvPr/>
        </p:nvSpPr>
        <p:spPr>
          <a:xfrm>
            <a:off x="5074220" y="2476779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Smallest Eigenvalue as a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measure of Frustration Index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6E8C16-1BA3-E7EF-C1D6-1FF58EB13882}"/>
                  </a:ext>
                </a:extLst>
              </p:cNvPr>
              <p:cNvSpPr txBox="1"/>
              <p:nvPr/>
            </p:nvSpPr>
            <p:spPr>
              <a:xfrm>
                <a:off x="5115246" y="758976"/>
                <a:ext cx="1224951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6E8C16-1BA3-E7EF-C1D6-1FF58EB13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46" y="758976"/>
                <a:ext cx="1224951" cy="332463"/>
              </a:xfrm>
              <a:prstGeom prst="rect">
                <a:avLst/>
              </a:prstGeom>
              <a:blipFill>
                <a:blip r:embed="rId10"/>
                <a:stretch>
                  <a:fillRect l="-3980" r="-2985" b="-2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0D35935-78D3-46F0-9581-E37D60DB4EA8}"/>
              </a:ext>
            </a:extLst>
          </p:cNvPr>
          <p:cNvSpPr txBox="1"/>
          <p:nvPr/>
        </p:nvSpPr>
        <p:spPr>
          <a:xfrm>
            <a:off x="5044653" y="1245271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Signed Laplacian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BD9D2B-44B8-4D67-4BC5-82B6D2F5D250}"/>
                  </a:ext>
                </a:extLst>
              </p:cNvPr>
              <p:cNvSpPr txBox="1"/>
              <p:nvPr/>
            </p:nvSpPr>
            <p:spPr>
              <a:xfrm>
                <a:off x="5770098" y="2022953"/>
                <a:ext cx="1513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BD9D2B-44B8-4D67-4BC5-82B6D2F5D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098" y="2022953"/>
                <a:ext cx="1513363" cy="276999"/>
              </a:xfrm>
              <a:prstGeom prst="rect">
                <a:avLst/>
              </a:prstGeom>
              <a:blipFill>
                <a:blip r:embed="rId11"/>
                <a:stretch>
                  <a:fillRect l="-2016" t="-2222" r="-403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D06D691-E366-8C85-A217-4BBADE2E77B9}"/>
                  </a:ext>
                </a:extLst>
              </p:cNvPr>
              <p:cNvSpPr txBox="1"/>
              <p:nvPr/>
            </p:nvSpPr>
            <p:spPr>
              <a:xfrm>
                <a:off x="6397703" y="545480"/>
                <a:ext cx="1721224" cy="87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D06D691-E366-8C85-A217-4BBADE2E7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03" y="545480"/>
                <a:ext cx="1721224" cy="8740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BD5B0A-0184-B772-730E-8D518F5E1AA4}"/>
              </a:ext>
            </a:extLst>
          </p:cNvPr>
          <p:cNvCxnSpPr>
            <a:cxnSpLocks/>
          </p:cNvCxnSpPr>
          <p:nvPr/>
        </p:nvCxnSpPr>
        <p:spPr>
          <a:xfrm>
            <a:off x="4239270" y="3497561"/>
            <a:ext cx="447958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54D34D-58DA-571C-A580-958BE1CE7930}"/>
              </a:ext>
            </a:extLst>
          </p:cNvPr>
          <p:cNvSpPr txBox="1"/>
          <p:nvPr/>
        </p:nvSpPr>
        <p:spPr>
          <a:xfrm>
            <a:off x="5938465" y="5199094"/>
            <a:ext cx="281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Frustration as a marker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of Systemic Market Crisis 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FC712-B234-952A-60AF-11838C4D36F1}"/>
              </a:ext>
            </a:extLst>
          </p:cNvPr>
          <p:cNvSpPr txBox="1"/>
          <p:nvPr/>
        </p:nvSpPr>
        <p:spPr>
          <a:xfrm>
            <a:off x="6387104" y="5963622"/>
            <a:ext cx="1886406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PRE </a:t>
            </a:r>
            <a:r>
              <a:rPr lang="en-IN" sz="1400" b="1" dirty="0"/>
              <a:t>99</a:t>
            </a:r>
            <a:r>
              <a:rPr lang="en-IN" sz="1400" dirty="0"/>
              <a:t>, 052306 </a:t>
            </a:r>
            <a:r>
              <a:rPr lang="en-IN" sz="1400" b="1" dirty="0"/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41717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49" grpId="0"/>
      <p:bldP spid="150" grpId="0"/>
      <p:bldP spid="159" grpId="0"/>
      <p:bldP spid="3" grpId="0"/>
      <p:bldP spid="4" grpId="0"/>
      <p:bldP spid="43" grpId="0"/>
      <p:bldP spid="44" grpId="0"/>
      <p:bldP spid="59" grpId="0"/>
      <p:bldP spid="13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A6780-781C-826D-D9C4-9FCEE4130A60}"/>
              </a:ext>
            </a:extLst>
          </p:cNvPr>
          <p:cNvSpPr txBox="1"/>
          <p:nvPr/>
        </p:nvSpPr>
        <p:spPr>
          <a:xfrm>
            <a:off x="3781915" y="305966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LECTURE - III</a:t>
            </a:r>
          </a:p>
        </p:txBody>
      </p:sp>
    </p:spTree>
    <p:extLst>
      <p:ext uri="{BB962C8B-B14F-4D97-AF65-F5344CB8AC3E}">
        <p14:creationId xmlns:p14="http://schemas.microsoft.com/office/powerpoint/2010/main" val="180407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0CFA8-6401-1EAE-87A7-6A629A756624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712A835-9350-AF7F-1EAE-C2021E615F74}"/>
              </a:ext>
            </a:extLst>
          </p:cNvPr>
          <p:cNvGrpSpPr/>
          <p:nvPr/>
        </p:nvGrpSpPr>
        <p:grpSpPr>
          <a:xfrm>
            <a:off x="4623371" y="438508"/>
            <a:ext cx="1934225" cy="1162347"/>
            <a:chOff x="4016503" y="333117"/>
            <a:chExt cx="1934225" cy="1162347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53F0858-7C95-2DA2-D695-E12EAB24F36A}"/>
                </a:ext>
              </a:extLst>
            </p:cNvPr>
            <p:cNvSpPr/>
            <p:nvPr/>
          </p:nvSpPr>
          <p:spPr>
            <a:xfrm>
              <a:off x="4444657" y="643817"/>
              <a:ext cx="1506071" cy="851647"/>
            </a:xfrm>
            <a:custGeom>
              <a:avLst/>
              <a:gdLst>
                <a:gd name="csX0" fmla="*/ 0 w 1506071"/>
                <a:gd name="csY0" fmla="*/ 851647 h 851647"/>
                <a:gd name="csX1" fmla="*/ 1030942 w 1506071"/>
                <a:gd name="csY1" fmla="*/ 708212 h 851647"/>
                <a:gd name="csX2" fmla="*/ 672353 w 1506071"/>
                <a:gd name="csY2" fmla="*/ 421341 h 851647"/>
                <a:gd name="csX3" fmla="*/ 1371600 w 1506071"/>
                <a:gd name="csY3" fmla="*/ 286871 h 851647"/>
                <a:gd name="csX4" fmla="*/ 1290918 w 1506071"/>
                <a:gd name="csY4" fmla="*/ 98612 h 851647"/>
                <a:gd name="csX5" fmla="*/ 1506071 w 1506071"/>
                <a:gd name="csY5" fmla="*/ 0 h 8516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506071" h="851647">
                  <a:moveTo>
                    <a:pt x="0" y="851647"/>
                  </a:moveTo>
                  <a:cubicBezTo>
                    <a:pt x="459441" y="815788"/>
                    <a:pt x="918883" y="779930"/>
                    <a:pt x="1030942" y="708212"/>
                  </a:cubicBezTo>
                  <a:cubicBezTo>
                    <a:pt x="1143001" y="636494"/>
                    <a:pt x="615577" y="491565"/>
                    <a:pt x="672353" y="421341"/>
                  </a:cubicBezTo>
                  <a:cubicBezTo>
                    <a:pt x="729129" y="351117"/>
                    <a:pt x="1268506" y="340659"/>
                    <a:pt x="1371600" y="286871"/>
                  </a:cubicBezTo>
                  <a:cubicBezTo>
                    <a:pt x="1474694" y="233083"/>
                    <a:pt x="1268506" y="146424"/>
                    <a:pt x="1290918" y="98612"/>
                  </a:cubicBezTo>
                  <a:cubicBezTo>
                    <a:pt x="1313330" y="50800"/>
                    <a:pt x="1409700" y="25400"/>
                    <a:pt x="1506071" y="0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111A7F-511F-C344-6AD6-C16A0827C5A4}"/>
                </a:ext>
              </a:extLst>
            </p:cNvPr>
            <p:cNvSpPr/>
            <p:nvPr/>
          </p:nvSpPr>
          <p:spPr>
            <a:xfrm>
              <a:off x="4661647" y="861684"/>
              <a:ext cx="137133" cy="137133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6AB8E62-8AAB-D070-68CD-D27702C2916F}"/>
                </a:ext>
              </a:extLst>
            </p:cNvPr>
            <p:cNvCxnSpPr/>
            <p:nvPr/>
          </p:nvCxnSpPr>
          <p:spPr>
            <a:xfrm>
              <a:off x="4688541" y="1093706"/>
              <a:ext cx="0" cy="312114"/>
            </a:xfrm>
            <a:prstGeom prst="straightConnector1">
              <a:avLst/>
            </a:prstGeom>
            <a:ln w="15875">
              <a:solidFill>
                <a:srgbClr val="2248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9861E7-3A6E-4BB8-2D5B-05430ACDC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1885" y="1063521"/>
              <a:ext cx="0" cy="309155"/>
            </a:xfrm>
            <a:prstGeom prst="straightConnector1">
              <a:avLst/>
            </a:prstGeom>
            <a:ln w="15875">
              <a:solidFill>
                <a:srgbClr val="2248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69F45A2-67D6-F3CB-4AC0-E5CACF66CBDA}"/>
                </a:ext>
              </a:extLst>
            </p:cNvPr>
            <p:cNvSpPr/>
            <p:nvPr/>
          </p:nvSpPr>
          <p:spPr>
            <a:xfrm>
              <a:off x="4993341" y="645460"/>
              <a:ext cx="358960" cy="735106"/>
            </a:xfrm>
            <a:custGeom>
              <a:avLst/>
              <a:gdLst>
                <a:gd name="csX0" fmla="*/ 224118 w 358960"/>
                <a:gd name="csY0" fmla="*/ 735106 h 735106"/>
                <a:gd name="csX1" fmla="*/ 349624 w 358960"/>
                <a:gd name="csY1" fmla="*/ 304800 h 735106"/>
                <a:gd name="csX2" fmla="*/ 0 w 358960"/>
                <a:gd name="csY2" fmla="*/ 0 h 735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58960" h="735106">
                  <a:moveTo>
                    <a:pt x="224118" y="735106"/>
                  </a:moveTo>
                  <a:cubicBezTo>
                    <a:pt x="305547" y="581212"/>
                    <a:pt x="386977" y="427318"/>
                    <a:pt x="349624" y="304800"/>
                  </a:cubicBezTo>
                  <a:cubicBezTo>
                    <a:pt x="312271" y="182282"/>
                    <a:pt x="156135" y="91141"/>
                    <a:pt x="0" y="0"/>
                  </a:cubicBezTo>
                </a:path>
              </a:pathLst>
            </a:custGeom>
            <a:noFill/>
            <a:ln w="22225">
              <a:solidFill>
                <a:srgbClr val="E72D67"/>
              </a:solidFill>
              <a:tailEnd type="arrow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8A47BE3-6E52-EEBC-4791-2153A3A9DB0D}"/>
                </a:ext>
              </a:extLst>
            </p:cNvPr>
            <p:cNvSpPr/>
            <p:nvPr/>
          </p:nvSpPr>
          <p:spPr>
            <a:xfrm>
              <a:off x="4823012" y="519994"/>
              <a:ext cx="137133" cy="137133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D6D4626-4C71-1918-997E-A8EE816CD493}"/>
                </a:ext>
              </a:extLst>
            </p:cNvPr>
            <p:cNvSpPr/>
            <p:nvPr/>
          </p:nvSpPr>
          <p:spPr>
            <a:xfrm>
              <a:off x="4258235" y="555697"/>
              <a:ext cx="510988" cy="72870"/>
            </a:xfrm>
            <a:custGeom>
              <a:avLst/>
              <a:gdLst>
                <a:gd name="csX0" fmla="*/ 510988 w 510988"/>
                <a:gd name="csY0" fmla="*/ 35975 h 72870"/>
                <a:gd name="csX1" fmla="*/ 448235 w 510988"/>
                <a:gd name="csY1" fmla="*/ 71834 h 72870"/>
                <a:gd name="csX2" fmla="*/ 358588 w 510988"/>
                <a:gd name="csY2" fmla="*/ 116 h 72870"/>
                <a:gd name="csX3" fmla="*/ 304800 w 510988"/>
                <a:gd name="csY3" fmla="*/ 53904 h 72870"/>
                <a:gd name="csX4" fmla="*/ 197224 w 510988"/>
                <a:gd name="csY4" fmla="*/ 9081 h 72870"/>
                <a:gd name="csX5" fmla="*/ 116541 w 510988"/>
                <a:gd name="csY5" fmla="*/ 53904 h 72870"/>
                <a:gd name="csX6" fmla="*/ 53788 w 510988"/>
                <a:gd name="csY6" fmla="*/ 27010 h 72870"/>
                <a:gd name="csX7" fmla="*/ 0 w 510988"/>
                <a:gd name="csY7" fmla="*/ 9081 h 72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10988" h="72870">
                  <a:moveTo>
                    <a:pt x="510988" y="35975"/>
                  </a:moveTo>
                  <a:cubicBezTo>
                    <a:pt x="492311" y="56893"/>
                    <a:pt x="473635" y="77811"/>
                    <a:pt x="448235" y="71834"/>
                  </a:cubicBezTo>
                  <a:cubicBezTo>
                    <a:pt x="422835" y="65857"/>
                    <a:pt x="382494" y="3104"/>
                    <a:pt x="358588" y="116"/>
                  </a:cubicBezTo>
                  <a:cubicBezTo>
                    <a:pt x="334682" y="-2872"/>
                    <a:pt x="331694" y="52410"/>
                    <a:pt x="304800" y="53904"/>
                  </a:cubicBezTo>
                  <a:cubicBezTo>
                    <a:pt x="277906" y="55398"/>
                    <a:pt x="228600" y="9081"/>
                    <a:pt x="197224" y="9081"/>
                  </a:cubicBezTo>
                  <a:cubicBezTo>
                    <a:pt x="165848" y="9081"/>
                    <a:pt x="140447" y="50916"/>
                    <a:pt x="116541" y="53904"/>
                  </a:cubicBezTo>
                  <a:cubicBezTo>
                    <a:pt x="92635" y="56892"/>
                    <a:pt x="73211" y="34480"/>
                    <a:pt x="53788" y="27010"/>
                  </a:cubicBezTo>
                  <a:cubicBezTo>
                    <a:pt x="34365" y="19540"/>
                    <a:pt x="17182" y="14310"/>
                    <a:pt x="0" y="9081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AD59E9D-D847-47F1-E7F0-78CEEE2DD1B3}"/>
                    </a:ext>
                  </a:extLst>
                </p:cNvPr>
                <p:cNvSpPr txBox="1"/>
                <p:nvPr/>
              </p:nvSpPr>
              <p:spPr>
                <a:xfrm>
                  <a:off x="4016503" y="405594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rgbClr val="A53598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oMath>
                    </m:oMathPara>
                  </a14:m>
                  <a:endParaRPr lang="en-IN" dirty="0">
                    <a:solidFill>
                      <a:srgbClr val="A53598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AD59E9D-D847-47F1-E7F0-78CEEE2DD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503" y="405594"/>
                  <a:ext cx="214931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6111" r="-36111" b="-3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B15B9B6-3D2E-404A-CEAE-1AF26B920D5E}"/>
                </a:ext>
              </a:extLst>
            </p:cNvPr>
            <p:cNvSpPr/>
            <p:nvPr/>
          </p:nvSpPr>
          <p:spPr>
            <a:xfrm>
              <a:off x="5011270" y="436911"/>
              <a:ext cx="546847" cy="432666"/>
            </a:xfrm>
            <a:custGeom>
              <a:avLst/>
              <a:gdLst>
                <a:gd name="csX0" fmla="*/ 0 w 546847"/>
                <a:gd name="csY0" fmla="*/ 100972 h 432666"/>
                <a:gd name="csX1" fmla="*/ 376518 w 546847"/>
                <a:gd name="csY1" fmla="*/ 20290 h 432666"/>
                <a:gd name="csX2" fmla="*/ 546847 w 546847"/>
                <a:gd name="csY2" fmla="*/ 432666 h 4326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46847" h="432666">
                  <a:moveTo>
                    <a:pt x="0" y="100972"/>
                  </a:moveTo>
                  <a:cubicBezTo>
                    <a:pt x="142688" y="32990"/>
                    <a:pt x="285377" y="-34992"/>
                    <a:pt x="376518" y="20290"/>
                  </a:cubicBezTo>
                  <a:cubicBezTo>
                    <a:pt x="467659" y="75572"/>
                    <a:pt x="507253" y="254119"/>
                    <a:pt x="546847" y="432666"/>
                  </a:cubicBez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CD41827-41B2-4EE8-66B2-43B9D5A2F1BC}"/>
                </a:ext>
              </a:extLst>
            </p:cNvPr>
            <p:cNvSpPr/>
            <p:nvPr/>
          </p:nvSpPr>
          <p:spPr>
            <a:xfrm>
              <a:off x="4966446" y="333117"/>
              <a:ext cx="672353" cy="518530"/>
            </a:xfrm>
            <a:custGeom>
              <a:avLst/>
              <a:gdLst>
                <a:gd name="csX0" fmla="*/ 672353 w 672353"/>
                <a:gd name="csY0" fmla="*/ 518530 h 518530"/>
                <a:gd name="csX1" fmla="*/ 475130 w 672353"/>
                <a:gd name="csY1" fmla="*/ 25472 h 518530"/>
                <a:gd name="csX2" fmla="*/ 0 w 672353"/>
                <a:gd name="csY2" fmla="*/ 115119 h 51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72353" h="518530">
                  <a:moveTo>
                    <a:pt x="672353" y="518530"/>
                  </a:moveTo>
                  <a:cubicBezTo>
                    <a:pt x="629771" y="305618"/>
                    <a:pt x="587189" y="92707"/>
                    <a:pt x="475130" y="25472"/>
                  </a:cubicBezTo>
                  <a:cubicBezTo>
                    <a:pt x="363071" y="-41763"/>
                    <a:pt x="181535" y="36678"/>
                    <a:pt x="0" y="115119"/>
                  </a:cubicBez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D929095A-0F4C-9B31-5C62-91147B14A7F6}"/>
              </a:ext>
            </a:extLst>
          </p:cNvPr>
          <p:cNvSpPr txBox="1"/>
          <p:nvPr/>
        </p:nvSpPr>
        <p:spPr>
          <a:xfrm>
            <a:off x="4734409" y="1839275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Gene Regulation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927EBF-50F3-B05C-FFB1-53765B72BF0E}"/>
              </a:ext>
            </a:extLst>
          </p:cNvPr>
          <p:cNvSpPr txBox="1"/>
          <p:nvPr/>
        </p:nvSpPr>
        <p:spPr>
          <a:xfrm>
            <a:off x="7272944" y="185636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Cell Fate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E375F6-0A45-1BE2-9018-9C63EFB9B379}"/>
              </a:ext>
            </a:extLst>
          </p:cNvPr>
          <p:cNvGrpSpPr/>
          <p:nvPr/>
        </p:nvGrpSpPr>
        <p:grpSpPr>
          <a:xfrm>
            <a:off x="440150" y="709289"/>
            <a:ext cx="1568830" cy="753040"/>
            <a:chOff x="445689" y="426016"/>
            <a:chExt cx="1568830" cy="7530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A5E7CF-58DB-98FA-DF59-4B1B7628378B}"/>
                </a:ext>
              </a:extLst>
            </p:cNvPr>
            <p:cNvSpPr/>
            <p:nvPr/>
          </p:nvSpPr>
          <p:spPr>
            <a:xfrm>
              <a:off x="527759" y="461876"/>
              <a:ext cx="1434047" cy="678055"/>
            </a:xfrm>
            <a:custGeom>
              <a:avLst/>
              <a:gdLst>
                <a:gd name="csX0" fmla="*/ 286381 w 1434047"/>
                <a:gd name="csY0" fmla="*/ 52824 h 678055"/>
                <a:gd name="csX1" fmla="*/ 8475 w 1434047"/>
                <a:gd name="csY1" fmla="*/ 232118 h 678055"/>
                <a:gd name="csX2" fmla="*/ 573252 w 1434047"/>
                <a:gd name="csY2" fmla="*/ 250048 h 678055"/>
                <a:gd name="csX3" fmla="*/ 609111 w 1434047"/>
                <a:gd name="csY3" fmla="*/ 671389 h 678055"/>
                <a:gd name="csX4" fmla="*/ 1138028 w 1434047"/>
                <a:gd name="csY4" fmla="*/ 474165 h 678055"/>
                <a:gd name="csX5" fmla="*/ 976664 w 1434047"/>
                <a:gd name="csY5" fmla="*/ 25930 h 678055"/>
                <a:gd name="csX6" fmla="*/ 1406969 w 1434047"/>
                <a:gd name="csY6" fmla="*/ 79718 h 678055"/>
                <a:gd name="csX7" fmla="*/ 1353181 w 1434047"/>
                <a:gd name="csY7" fmla="*/ 294871 h 6780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434047" h="678055">
                  <a:moveTo>
                    <a:pt x="286381" y="52824"/>
                  </a:moveTo>
                  <a:cubicBezTo>
                    <a:pt x="123522" y="126035"/>
                    <a:pt x="-39337" y="199247"/>
                    <a:pt x="8475" y="232118"/>
                  </a:cubicBezTo>
                  <a:cubicBezTo>
                    <a:pt x="56287" y="264989"/>
                    <a:pt x="473146" y="176836"/>
                    <a:pt x="573252" y="250048"/>
                  </a:cubicBezTo>
                  <a:cubicBezTo>
                    <a:pt x="673358" y="323260"/>
                    <a:pt x="514982" y="634036"/>
                    <a:pt x="609111" y="671389"/>
                  </a:cubicBezTo>
                  <a:cubicBezTo>
                    <a:pt x="703240" y="708742"/>
                    <a:pt x="1076769" y="581742"/>
                    <a:pt x="1138028" y="474165"/>
                  </a:cubicBezTo>
                  <a:cubicBezTo>
                    <a:pt x="1199287" y="366588"/>
                    <a:pt x="931841" y="91671"/>
                    <a:pt x="976664" y="25930"/>
                  </a:cubicBezTo>
                  <a:cubicBezTo>
                    <a:pt x="1021488" y="-39811"/>
                    <a:pt x="1344216" y="34894"/>
                    <a:pt x="1406969" y="79718"/>
                  </a:cubicBezTo>
                  <a:cubicBezTo>
                    <a:pt x="1469722" y="124542"/>
                    <a:pt x="1411451" y="209706"/>
                    <a:pt x="1353181" y="294871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3EAA0D-88C9-611C-9104-21721FB2B69C}"/>
                </a:ext>
              </a:extLst>
            </p:cNvPr>
            <p:cNvSpPr/>
            <p:nvPr/>
          </p:nvSpPr>
          <p:spPr>
            <a:xfrm>
              <a:off x="723600" y="461876"/>
              <a:ext cx="116541" cy="116541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23B339-56DB-FD55-2B63-A9AE8AFB9900}"/>
                </a:ext>
              </a:extLst>
            </p:cNvPr>
            <p:cNvSpPr/>
            <p:nvPr/>
          </p:nvSpPr>
          <p:spPr>
            <a:xfrm>
              <a:off x="876000" y="632206"/>
              <a:ext cx="116541" cy="116541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B4BBAC-ACDA-8A1D-B584-3BD06BEC876B}"/>
                </a:ext>
              </a:extLst>
            </p:cNvPr>
            <p:cNvSpPr/>
            <p:nvPr/>
          </p:nvSpPr>
          <p:spPr>
            <a:xfrm>
              <a:off x="1064260" y="847361"/>
              <a:ext cx="116541" cy="116541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8F07B4-1186-F14C-9761-B85B6162D180}"/>
                </a:ext>
              </a:extLst>
            </p:cNvPr>
            <p:cNvSpPr/>
            <p:nvPr/>
          </p:nvSpPr>
          <p:spPr>
            <a:xfrm>
              <a:off x="1216660" y="1062515"/>
              <a:ext cx="116541" cy="116541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89F44D-A748-946C-CFD8-3713F9860E82}"/>
                </a:ext>
              </a:extLst>
            </p:cNvPr>
            <p:cNvSpPr/>
            <p:nvPr/>
          </p:nvSpPr>
          <p:spPr>
            <a:xfrm>
              <a:off x="1440779" y="443947"/>
              <a:ext cx="116541" cy="116541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85E40B-5261-7E1F-17E5-E1704D87B60B}"/>
                </a:ext>
              </a:extLst>
            </p:cNvPr>
            <p:cNvSpPr/>
            <p:nvPr/>
          </p:nvSpPr>
          <p:spPr>
            <a:xfrm>
              <a:off x="1897978" y="533594"/>
              <a:ext cx="116541" cy="116541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601CFC9-1E65-DBA7-E8C7-8DF5C62605C1}"/>
                </a:ext>
              </a:extLst>
            </p:cNvPr>
            <p:cNvSpPr/>
            <p:nvPr/>
          </p:nvSpPr>
          <p:spPr>
            <a:xfrm>
              <a:off x="1835225" y="694959"/>
              <a:ext cx="116541" cy="116541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FCCCF3-3654-BA42-9801-F34226AFC9C1}"/>
                </a:ext>
              </a:extLst>
            </p:cNvPr>
            <p:cNvSpPr/>
            <p:nvPr/>
          </p:nvSpPr>
          <p:spPr>
            <a:xfrm>
              <a:off x="1485600" y="596347"/>
              <a:ext cx="116541" cy="116541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D93E9EC-8DDF-9536-EFDE-DA7937AFAFBA}"/>
                </a:ext>
              </a:extLst>
            </p:cNvPr>
            <p:cNvSpPr/>
            <p:nvPr/>
          </p:nvSpPr>
          <p:spPr>
            <a:xfrm>
              <a:off x="1620071" y="426016"/>
              <a:ext cx="116541" cy="116541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6E909A0-1A53-CEF9-1BF5-F62D1AEA097A}"/>
                </a:ext>
              </a:extLst>
            </p:cNvPr>
            <p:cNvSpPr/>
            <p:nvPr/>
          </p:nvSpPr>
          <p:spPr>
            <a:xfrm>
              <a:off x="1064254" y="1035616"/>
              <a:ext cx="116541" cy="116541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CBDA0B-E2D7-51A4-79F6-E3482901AD9E}"/>
                </a:ext>
              </a:extLst>
            </p:cNvPr>
            <p:cNvSpPr/>
            <p:nvPr/>
          </p:nvSpPr>
          <p:spPr>
            <a:xfrm>
              <a:off x="445689" y="614274"/>
              <a:ext cx="116541" cy="116541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0453B6-0597-F276-20CD-18CEF0076899}"/>
                </a:ext>
              </a:extLst>
            </p:cNvPr>
            <p:cNvSpPr/>
            <p:nvPr/>
          </p:nvSpPr>
          <p:spPr>
            <a:xfrm>
              <a:off x="571194" y="515663"/>
              <a:ext cx="116541" cy="116541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D1FBB50-9D5D-720F-70BB-546D9F8A7457}"/>
                </a:ext>
              </a:extLst>
            </p:cNvPr>
            <p:cNvSpPr/>
            <p:nvPr/>
          </p:nvSpPr>
          <p:spPr>
            <a:xfrm>
              <a:off x="678769" y="641168"/>
              <a:ext cx="116541" cy="116541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04CA5D5-E9F3-0623-6490-2F4B803FC8B3}"/>
                </a:ext>
              </a:extLst>
            </p:cNvPr>
            <p:cNvSpPr/>
            <p:nvPr/>
          </p:nvSpPr>
          <p:spPr>
            <a:xfrm>
              <a:off x="1369053" y="1017686"/>
              <a:ext cx="116541" cy="116541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0569CF1-7A54-098F-CF81-E6EF5D3FAB45}"/>
                </a:ext>
              </a:extLst>
            </p:cNvPr>
            <p:cNvSpPr/>
            <p:nvPr/>
          </p:nvSpPr>
          <p:spPr>
            <a:xfrm>
              <a:off x="1611100" y="856321"/>
              <a:ext cx="116541" cy="116541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95717F-F290-6F4E-D0C4-5970C1077462}"/>
                </a:ext>
              </a:extLst>
            </p:cNvPr>
            <p:cNvSpPr/>
            <p:nvPr/>
          </p:nvSpPr>
          <p:spPr>
            <a:xfrm>
              <a:off x="1772465" y="461870"/>
              <a:ext cx="116541" cy="116541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1E1774C-2452-4E2D-D515-B113C0D2AD90}"/>
                </a:ext>
              </a:extLst>
            </p:cNvPr>
            <p:cNvSpPr/>
            <p:nvPr/>
          </p:nvSpPr>
          <p:spPr>
            <a:xfrm>
              <a:off x="1575241" y="712882"/>
              <a:ext cx="116541" cy="1165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E203C0-C41D-60EB-AF9D-2DB6AEA7F9CE}"/>
                </a:ext>
              </a:extLst>
            </p:cNvPr>
            <p:cNvSpPr/>
            <p:nvPr/>
          </p:nvSpPr>
          <p:spPr>
            <a:xfrm>
              <a:off x="1503524" y="945964"/>
              <a:ext cx="116541" cy="1165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28E1E40-57AA-0000-2359-A9B7C64AD9DE}"/>
                </a:ext>
              </a:extLst>
            </p:cNvPr>
            <p:cNvSpPr/>
            <p:nvPr/>
          </p:nvSpPr>
          <p:spPr>
            <a:xfrm>
              <a:off x="1046322" y="694951"/>
              <a:ext cx="116541" cy="1165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6DD97A-B6CA-CCF9-FE8A-8639022AF34E}"/>
              </a:ext>
            </a:extLst>
          </p:cNvPr>
          <p:cNvSpPr txBox="1"/>
          <p:nvPr/>
        </p:nvSpPr>
        <p:spPr>
          <a:xfrm>
            <a:off x="659057" y="1812379"/>
            <a:ext cx="113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Sequence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733E62-5E5A-FF1A-A54B-972BAF4F9CF3}"/>
              </a:ext>
            </a:extLst>
          </p:cNvPr>
          <p:cNvSpPr txBox="1"/>
          <p:nvPr/>
        </p:nvSpPr>
        <p:spPr>
          <a:xfrm>
            <a:off x="2568195" y="1814502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1EF598-A2E7-A9D4-1E1D-B691D467AAAD}"/>
              </a:ext>
            </a:extLst>
          </p:cNvPr>
          <p:cNvGrpSpPr/>
          <p:nvPr/>
        </p:nvGrpSpPr>
        <p:grpSpPr>
          <a:xfrm>
            <a:off x="2334263" y="478340"/>
            <a:ext cx="1893309" cy="1055107"/>
            <a:chOff x="2334263" y="478340"/>
            <a:chExt cx="1893309" cy="10551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637F540-4CD3-687C-D9D6-4B0DA7CCA6E4}"/>
                </a:ext>
              </a:extLst>
            </p:cNvPr>
            <p:cNvGrpSpPr/>
            <p:nvPr/>
          </p:nvGrpSpPr>
          <p:grpSpPr>
            <a:xfrm>
              <a:off x="3519671" y="478340"/>
              <a:ext cx="707901" cy="1020787"/>
              <a:chOff x="2555693" y="390425"/>
              <a:chExt cx="707901" cy="102078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0DD3F99-0F5F-AD01-8144-65E461C2C562}"/>
                  </a:ext>
                </a:extLst>
              </p:cNvPr>
              <p:cNvSpPr/>
              <p:nvPr/>
            </p:nvSpPr>
            <p:spPr>
              <a:xfrm>
                <a:off x="2616229" y="441132"/>
                <a:ext cx="602108" cy="947181"/>
              </a:xfrm>
              <a:custGeom>
                <a:avLst/>
                <a:gdLst>
                  <a:gd name="csX0" fmla="*/ 288336 w 602108"/>
                  <a:gd name="csY0" fmla="*/ 25033 h 947181"/>
                  <a:gd name="csX1" fmla="*/ 37324 w 602108"/>
                  <a:gd name="csY1" fmla="*/ 105715 h 947181"/>
                  <a:gd name="csX2" fmla="*/ 28359 w 602108"/>
                  <a:gd name="csY2" fmla="*/ 867715 h 947181"/>
                  <a:gd name="csX3" fmla="*/ 297300 w 602108"/>
                  <a:gd name="csY3" fmla="*/ 849786 h 947181"/>
                  <a:gd name="csX4" fmla="*/ 270406 w 602108"/>
                  <a:gd name="csY4" fmla="*/ 213292 h 947181"/>
                  <a:gd name="csX5" fmla="*/ 593136 w 602108"/>
                  <a:gd name="csY5" fmla="*/ 177433 h 947181"/>
                  <a:gd name="csX6" fmla="*/ 404877 w 602108"/>
                  <a:gd name="csY6" fmla="*/ 338797 h 947181"/>
                  <a:gd name="csX7" fmla="*/ 602100 w 602108"/>
                  <a:gd name="csY7" fmla="*/ 455339 h 947181"/>
                  <a:gd name="csX8" fmla="*/ 413842 w 602108"/>
                  <a:gd name="csY8" fmla="*/ 589809 h 947181"/>
                  <a:gd name="csX9" fmla="*/ 593136 w 602108"/>
                  <a:gd name="csY9" fmla="*/ 715315 h 947181"/>
                  <a:gd name="csX10" fmla="*/ 404877 w 602108"/>
                  <a:gd name="csY10" fmla="*/ 885644 h 9471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602108" h="947181">
                    <a:moveTo>
                      <a:pt x="288336" y="25033"/>
                    </a:moveTo>
                    <a:cubicBezTo>
                      <a:pt x="184494" y="-4850"/>
                      <a:pt x="80653" y="-34732"/>
                      <a:pt x="37324" y="105715"/>
                    </a:cubicBezTo>
                    <a:cubicBezTo>
                      <a:pt x="-6005" y="246162"/>
                      <a:pt x="-14970" y="743703"/>
                      <a:pt x="28359" y="867715"/>
                    </a:cubicBezTo>
                    <a:cubicBezTo>
                      <a:pt x="71688" y="991727"/>
                      <a:pt x="256959" y="958857"/>
                      <a:pt x="297300" y="849786"/>
                    </a:cubicBezTo>
                    <a:cubicBezTo>
                      <a:pt x="337641" y="740716"/>
                      <a:pt x="221100" y="325351"/>
                      <a:pt x="270406" y="213292"/>
                    </a:cubicBezTo>
                    <a:cubicBezTo>
                      <a:pt x="319712" y="101233"/>
                      <a:pt x="570724" y="156516"/>
                      <a:pt x="593136" y="177433"/>
                    </a:cubicBezTo>
                    <a:cubicBezTo>
                      <a:pt x="615548" y="198351"/>
                      <a:pt x="403383" y="292479"/>
                      <a:pt x="404877" y="338797"/>
                    </a:cubicBezTo>
                    <a:cubicBezTo>
                      <a:pt x="406371" y="385115"/>
                      <a:pt x="600606" y="413504"/>
                      <a:pt x="602100" y="455339"/>
                    </a:cubicBezTo>
                    <a:cubicBezTo>
                      <a:pt x="603594" y="497174"/>
                      <a:pt x="415336" y="546480"/>
                      <a:pt x="413842" y="589809"/>
                    </a:cubicBezTo>
                    <a:cubicBezTo>
                      <a:pt x="412348" y="633138"/>
                      <a:pt x="594630" y="666009"/>
                      <a:pt x="593136" y="715315"/>
                    </a:cubicBezTo>
                    <a:cubicBezTo>
                      <a:pt x="591642" y="764621"/>
                      <a:pt x="498259" y="825132"/>
                      <a:pt x="404877" y="88564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7B48610-2DF4-8568-A675-E04EBA488F74}"/>
                  </a:ext>
                </a:extLst>
              </p:cNvPr>
              <p:cNvSpPr/>
              <p:nvPr/>
            </p:nvSpPr>
            <p:spPr>
              <a:xfrm>
                <a:off x="2844295" y="415529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541A89C-BD85-FF9B-5EB9-09B173DA5B74}"/>
                  </a:ext>
                </a:extLst>
              </p:cNvPr>
              <p:cNvSpPr/>
              <p:nvPr/>
            </p:nvSpPr>
            <p:spPr>
              <a:xfrm>
                <a:off x="2563158" y="720435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9071F89-FCF6-F161-7E7D-4B6C893B9130}"/>
                  </a:ext>
                </a:extLst>
              </p:cNvPr>
              <p:cNvSpPr/>
              <p:nvPr/>
            </p:nvSpPr>
            <p:spPr>
              <a:xfrm>
                <a:off x="2572904" y="1105923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A2F3FDA-AE6C-C324-20A3-C30B9F55DA13}"/>
                  </a:ext>
                </a:extLst>
              </p:cNvPr>
              <p:cNvSpPr/>
              <p:nvPr/>
            </p:nvSpPr>
            <p:spPr>
              <a:xfrm>
                <a:off x="2783747" y="1294671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9102CD8-E4B8-1687-7FCD-69528AB25FFB}"/>
                  </a:ext>
                </a:extLst>
              </p:cNvPr>
              <p:cNvSpPr/>
              <p:nvPr/>
            </p:nvSpPr>
            <p:spPr>
              <a:xfrm>
                <a:off x="2975460" y="702510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873E743-7E79-5E27-551D-FF69F3AA56F1}"/>
                  </a:ext>
                </a:extLst>
              </p:cNvPr>
              <p:cNvSpPr/>
              <p:nvPr/>
            </p:nvSpPr>
            <p:spPr>
              <a:xfrm>
                <a:off x="3147053" y="1110399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54CA66A-089A-1E8C-4C69-EF9A8508474E}"/>
                  </a:ext>
                </a:extLst>
              </p:cNvPr>
              <p:cNvSpPr/>
              <p:nvPr/>
            </p:nvSpPr>
            <p:spPr>
              <a:xfrm>
                <a:off x="2995307" y="1253162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F6842DB-1FF9-8A44-8F8F-5C2A89F01C6A}"/>
                  </a:ext>
                </a:extLst>
              </p:cNvPr>
              <p:cNvSpPr/>
              <p:nvPr/>
            </p:nvSpPr>
            <p:spPr>
              <a:xfrm>
                <a:off x="3146223" y="570954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C145E5F-3599-5D9E-8E8E-FC9B29B556F9}"/>
                  </a:ext>
                </a:extLst>
              </p:cNvPr>
              <p:cNvSpPr/>
              <p:nvPr/>
            </p:nvSpPr>
            <p:spPr>
              <a:xfrm>
                <a:off x="3137258" y="829248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CA4CA8D-3B09-5411-3E2B-A8689113A052}"/>
                  </a:ext>
                </a:extLst>
              </p:cNvPr>
              <p:cNvSpPr/>
              <p:nvPr/>
            </p:nvSpPr>
            <p:spPr>
              <a:xfrm>
                <a:off x="2630457" y="1275572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FB7D27D-928A-1A6A-1E7D-760BE9CCA1A1}"/>
                  </a:ext>
                </a:extLst>
              </p:cNvPr>
              <p:cNvSpPr/>
              <p:nvPr/>
            </p:nvSpPr>
            <p:spPr>
              <a:xfrm>
                <a:off x="2851239" y="972697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2E5E58A-4F30-FAD1-4F5F-0D49777E6FF1}"/>
                  </a:ext>
                </a:extLst>
              </p:cNvPr>
              <p:cNvSpPr/>
              <p:nvPr/>
            </p:nvSpPr>
            <p:spPr>
              <a:xfrm>
                <a:off x="2688727" y="390425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3E587A5-A35D-4C68-B9B4-A86A07F056F2}"/>
                  </a:ext>
                </a:extLst>
              </p:cNvPr>
              <p:cNvSpPr/>
              <p:nvPr/>
            </p:nvSpPr>
            <p:spPr>
              <a:xfrm>
                <a:off x="2600795" y="541143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F62A24D-039D-B30A-0AD2-74FFF7CA3388}"/>
                  </a:ext>
                </a:extLst>
              </p:cNvPr>
              <p:cNvSpPr/>
              <p:nvPr/>
            </p:nvSpPr>
            <p:spPr>
              <a:xfrm>
                <a:off x="2858919" y="1136865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1387584-4B57-3379-EA08-D540EFD30A3C}"/>
                  </a:ext>
                </a:extLst>
              </p:cNvPr>
              <p:cNvSpPr/>
              <p:nvPr/>
            </p:nvSpPr>
            <p:spPr>
              <a:xfrm>
                <a:off x="2832477" y="630402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C871139-F7CB-839A-884D-58A6A2DB7FD8}"/>
                  </a:ext>
                </a:extLst>
              </p:cNvPr>
              <p:cNvSpPr/>
              <p:nvPr/>
            </p:nvSpPr>
            <p:spPr>
              <a:xfrm>
                <a:off x="2995306" y="972564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CFF006E-D48B-A70A-42D8-DAFA99560C18}"/>
                  </a:ext>
                </a:extLst>
              </p:cNvPr>
              <p:cNvSpPr/>
              <p:nvPr/>
            </p:nvSpPr>
            <p:spPr>
              <a:xfrm>
                <a:off x="2958037" y="532070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7E61900-1AF2-4E34-9D00-F5290667378C}"/>
                  </a:ext>
                </a:extLst>
              </p:cNvPr>
              <p:cNvSpPr/>
              <p:nvPr/>
            </p:nvSpPr>
            <p:spPr>
              <a:xfrm>
                <a:off x="2842590" y="816755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425EF80-FC1E-12B4-4F87-6B69B650A15E}"/>
                  </a:ext>
                </a:extLst>
              </p:cNvPr>
              <p:cNvSpPr/>
              <p:nvPr/>
            </p:nvSpPr>
            <p:spPr>
              <a:xfrm>
                <a:off x="2555693" y="910350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1DFD18A-852C-216B-5C3B-B714DE1A4680}"/>
                </a:ext>
              </a:extLst>
            </p:cNvPr>
            <p:cNvGrpSpPr/>
            <p:nvPr/>
          </p:nvGrpSpPr>
          <p:grpSpPr>
            <a:xfrm rot="5400000">
              <a:off x="2117321" y="720982"/>
              <a:ext cx="1029407" cy="595523"/>
              <a:chOff x="2773888" y="2358158"/>
              <a:chExt cx="1029407" cy="595523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CF37089-A4F3-AB25-EC63-0F537ABFDDF9}"/>
                  </a:ext>
                </a:extLst>
              </p:cNvPr>
              <p:cNvSpPr/>
              <p:nvPr/>
            </p:nvSpPr>
            <p:spPr>
              <a:xfrm rot="16200000">
                <a:off x="3053420" y="2209993"/>
                <a:ext cx="489607" cy="918407"/>
              </a:xfrm>
              <a:custGeom>
                <a:avLst/>
                <a:gdLst>
                  <a:gd name="csX0" fmla="*/ 288336 w 602108"/>
                  <a:gd name="csY0" fmla="*/ 25033 h 947181"/>
                  <a:gd name="csX1" fmla="*/ 37324 w 602108"/>
                  <a:gd name="csY1" fmla="*/ 105715 h 947181"/>
                  <a:gd name="csX2" fmla="*/ 28359 w 602108"/>
                  <a:gd name="csY2" fmla="*/ 867715 h 947181"/>
                  <a:gd name="csX3" fmla="*/ 297300 w 602108"/>
                  <a:gd name="csY3" fmla="*/ 849786 h 947181"/>
                  <a:gd name="csX4" fmla="*/ 270406 w 602108"/>
                  <a:gd name="csY4" fmla="*/ 213292 h 947181"/>
                  <a:gd name="csX5" fmla="*/ 593136 w 602108"/>
                  <a:gd name="csY5" fmla="*/ 177433 h 947181"/>
                  <a:gd name="csX6" fmla="*/ 404877 w 602108"/>
                  <a:gd name="csY6" fmla="*/ 338797 h 947181"/>
                  <a:gd name="csX7" fmla="*/ 602100 w 602108"/>
                  <a:gd name="csY7" fmla="*/ 455339 h 947181"/>
                  <a:gd name="csX8" fmla="*/ 413842 w 602108"/>
                  <a:gd name="csY8" fmla="*/ 589809 h 947181"/>
                  <a:gd name="csX9" fmla="*/ 593136 w 602108"/>
                  <a:gd name="csY9" fmla="*/ 715315 h 947181"/>
                  <a:gd name="csX10" fmla="*/ 404877 w 602108"/>
                  <a:gd name="csY10" fmla="*/ 885644 h 947181"/>
                  <a:gd name="csX0" fmla="*/ 259986 w 573758"/>
                  <a:gd name="csY0" fmla="*/ 0 h 927703"/>
                  <a:gd name="csX1" fmla="*/ 9 w 573758"/>
                  <a:gd name="csY1" fmla="*/ 842682 h 927703"/>
                  <a:gd name="csX2" fmla="*/ 268950 w 573758"/>
                  <a:gd name="csY2" fmla="*/ 824753 h 927703"/>
                  <a:gd name="csX3" fmla="*/ 242056 w 573758"/>
                  <a:gd name="csY3" fmla="*/ 188259 h 927703"/>
                  <a:gd name="csX4" fmla="*/ 564786 w 573758"/>
                  <a:gd name="csY4" fmla="*/ 152400 h 927703"/>
                  <a:gd name="csX5" fmla="*/ 376527 w 573758"/>
                  <a:gd name="csY5" fmla="*/ 313764 h 927703"/>
                  <a:gd name="csX6" fmla="*/ 573750 w 573758"/>
                  <a:gd name="csY6" fmla="*/ 430306 h 927703"/>
                  <a:gd name="csX7" fmla="*/ 385492 w 573758"/>
                  <a:gd name="csY7" fmla="*/ 564776 h 927703"/>
                  <a:gd name="csX8" fmla="*/ 564786 w 573758"/>
                  <a:gd name="csY8" fmla="*/ 690282 h 927703"/>
                  <a:gd name="csX9" fmla="*/ 376527 w 573758"/>
                  <a:gd name="csY9" fmla="*/ 860611 h 927703"/>
                  <a:gd name="csX0" fmla="*/ 34950 w 348722"/>
                  <a:gd name="csY0" fmla="*/ 0 h 860611"/>
                  <a:gd name="csX1" fmla="*/ 43914 w 348722"/>
                  <a:gd name="csY1" fmla="*/ 824753 h 860611"/>
                  <a:gd name="csX2" fmla="*/ 17020 w 348722"/>
                  <a:gd name="csY2" fmla="*/ 188259 h 860611"/>
                  <a:gd name="csX3" fmla="*/ 339750 w 348722"/>
                  <a:gd name="csY3" fmla="*/ 152400 h 860611"/>
                  <a:gd name="csX4" fmla="*/ 151491 w 348722"/>
                  <a:gd name="csY4" fmla="*/ 313764 h 860611"/>
                  <a:gd name="csX5" fmla="*/ 348714 w 348722"/>
                  <a:gd name="csY5" fmla="*/ 430306 h 860611"/>
                  <a:gd name="csX6" fmla="*/ 160456 w 348722"/>
                  <a:gd name="csY6" fmla="*/ 564776 h 860611"/>
                  <a:gd name="csX7" fmla="*/ 339750 w 348722"/>
                  <a:gd name="csY7" fmla="*/ 690282 h 860611"/>
                  <a:gd name="csX8" fmla="*/ 151491 w 348722"/>
                  <a:gd name="csY8" fmla="*/ 860611 h 860611"/>
                  <a:gd name="csX0" fmla="*/ 247363 w 354947"/>
                  <a:gd name="csY0" fmla="*/ 937632 h 994328"/>
                  <a:gd name="csX1" fmla="*/ 50139 w 354947"/>
                  <a:gd name="csY1" fmla="*/ 704547 h 994328"/>
                  <a:gd name="csX2" fmla="*/ 23245 w 354947"/>
                  <a:gd name="csY2" fmla="*/ 68053 h 994328"/>
                  <a:gd name="csX3" fmla="*/ 345975 w 354947"/>
                  <a:gd name="csY3" fmla="*/ 32194 h 994328"/>
                  <a:gd name="csX4" fmla="*/ 157716 w 354947"/>
                  <a:gd name="csY4" fmla="*/ 193558 h 994328"/>
                  <a:gd name="csX5" fmla="*/ 354939 w 354947"/>
                  <a:gd name="csY5" fmla="*/ 310100 h 994328"/>
                  <a:gd name="csX6" fmla="*/ 166681 w 354947"/>
                  <a:gd name="csY6" fmla="*/ 444570 h 994328"/>
                  <a:gd name="csX7" fmla="*/ 345975 w 354947"/>
                  <a:gd name="csY7" fmla="*/ 570076 h 994328"/>
                  <a:gd name="csX8" fmla="*/ 157716 w 354947"/>
                  <a:gd name="csY8" fmla="*/ 740405 h 994328"/>
                  <a:gd name="csX0" fmla="*/ 247363 w 354947"/>
                  <a:gd name="csY0" fmla="*/ 937632 h 990650"/>
                  <a:gd name="csX1" fmla="*/ 50139 w 354947"/>
                  <a:gd name="csY1" fmla="*/ 704547 h 990650"/>
                  <a:gd name="csX2" fmla="*/ 23245 w 354947"/>
                  <a:gd name="csY2" fmla="*/ 68053 h 990650"/>
                  <a:gd name="csX3" fmla="*/ 345975 w 354947"/>
                  <a:gd name="csY3" fmla="*/ 32194 h 990650"/>
                  <a:gd name="csX4" fmla="*/ 157716 w 354947"/>
                  <a:gd name="csY4" fmla="*/ 193558 h 990650"/>
                  <a:gd name="csX5" fmla="*/ 354939 w 354947"/>
                  <a:gd name="csY5" fmla="*/ 310100 h 990650"/>
                  <a:gd name="csX6" fmla="*/ 166681 w 354947"/>
                  <a:gd name="csY6" fmla="*/ 444570 h 990650"/>
                  <a:gd name="csX7" fmla="*/ 345975 w 354947"/>
                  <a:gd name="csY7" fmla="*/ 570076 h 990650"/>
                  <a:gd name="csX8" fmla="*/ 157716 w 354947"/>
                  <a:gd name="csY8" fmla="*/ 740405 h 990650"/>
                  <a:gd name="csX0" fmla="*/ 510288 w 510288"/>
                  <a:gd name="csY0" fmla="*/ 32200 h 740405"/>
                  <a:gd name="csX1" fmla="*/ 62052 w 510288"/>
                  <a:gd name="csY1" fmla="*/ 704547 h 740405"/>
                  <a:gd name="csX2" fmla="*/ 35158 w 510288"/>
                  <a:gd name="csY2" fmla="*/ 68053 h 740405"/>
                  <a:gd name="csX3" fmla="*/ 357888 w 510288"/>
                  <a:gd name="csY3" fmla="*/ 32194 h 740405"/>
                  <a:gd name="csX4" fmla="*/ 169629 w 510288"/>
                  <a:gd name="csY4" fmla="*/ 193558 h 740405"/>
                  <a:gd name="csX5" fmla="*/ 366852 w 510288"/>
                  <a:gd name="csY5" fmla="*/ 310100 h 740405"/>
                  <a:gd name="csX6" fmla="*/ 178594 w 510288"/>
                  <a:gd name="csY6" fmla="*/ 444570 h 740405"/>
                  <a:gd name="csX7" fmla="*/ 357888 w 510288"/>
                  <a:gd name="csY7" fmla="*/ 570076 h 740405"/>
                  <a:gd name="csX8" fmla="*/ 169629 w 510288"/>
                  <a:gd name="csY8" fmla="*/ 740405 h 740405"/>
                  <a:gd name="csX0" fmla="*/ 510288 w 513933"/>
                  <a:gd name="csY0" fmla="*/ 32200 h 740405"/>
                  <a:gd name="csX1" fmla="*/ 62052 w 513933"/>
                  <a:gd name="csY1" fmla="*/ 704547 h 740405"/>
                  <a:gd name="csX2" fmla="*/ 35158 w 513933"/>
                  <a:gd name="csY2" fmla="*/ 68053 h 740405"/>
                  <a:gd name="csX3" fmla="*/ 357888 w 513933"/>
                  <a:gd name="csY3" fmla="*/ 32194 h 740405"/>
                  <a:gd name="csX4" fmla="*/ 169629 w 513933"/>
                  <a:gd name="csY4" fmla="*/ 193558 h 740405"/>
                  <a:gd name="csX5" fmla="*/ 366852 w 513933"/>
                  <a:gd name="csY5" fmla="*/ 310100 h 740405"/>
                  <a:gd name="csX6" fmla="*/ 178594 w 513933"/>
                  <a:gd name="csY6" fmla="*/ 444570 h 740405"/>
                  <a:gd name="csX7" fmla="*/ 357888 w 513933"/>
                  <a:gd name="csY7" fmla="*/ 570076 h 740405"/>
                  <a:gd name="csX8" fmla="*/ 169629 w 513933"/>
                  <a:gd name="csY8" fmla="*/ 740405 h 740405"/>
                  <a:gd name="csX0" fmla="*/ 507565 w 507565"/>
                  <a:gd name="csY0" fmla="*/ 32200 h 898450"/>
                  <a:gd name="csX1" fmla="*/ 457700 w 507565"/>
                  <a:gd name="csY1" fmla="*/ 856304 h 898450"/>
                  <a:gd name="csX2" fmla="*/ 59329 w 507565"/>
                  <a:gd name="csY2" fmla="*/ 704547 h 898450"/>
                  <a:gd name="csX3" fmla="*/ 32435 w 507565"/>
                  <a:gd name="csY3" fmla="*/ 68053 h 898450"/>
                  <a:gd name="csX4" fmla="*/ 355165 w 507565"/>
                  <a:gd name="csY4" fmla="*/ 32194 h 898450"/>
                  <a:gd name="csX5" fmla="*/ 166906 w 507565"/>
                  <a:gd name="csY5" fmla="*/ 193558 h 898450"/>
                  <a:gd name="csX6" fmla="*/ 364129 w 507565"/>
                  <a:gd name="csY6" fmla="*/ 310100 h 898450"/>
                  <a:gd name="csX7" fmla="*/ 175871 w 507565"/>
                  <a:gd name="csY7" fmla="*/ 444570 h 898450"/>
                  <a:gd name="csX8" fmla="*/ 355165 w 507565"/>
                  <a:gd name="csY8" fmla="*/ 570076 h 898450"/>
                  <a:gd name="csX9" fmla="*/ 166906 w 507565"/>
                  <a:gd name="csY9" fmla="*/ 740405 h 898450"/>
                  <a:gd name="csX0" fmla="*/ 493604 w 493604"/>
                  <a:gd name="csY0" fmla="*/ 32200 h 929236"/>
                  <a:gd name="csX1" fmla="*/ 443739 w 493604"/>
                  <a:gd name="csY1" fmla="*/ 856304 h 929236"/>
                  <a:gd name="csX2" fmla="*/ 94117 w 493604"/>
                  <a:gd name="csY2" fmla="*/ 874237 h 929236"/>
                  <a:gd name="csX3" fmla="*/ 45368 w 493604"/>
                  <a:gd name="csY3" fmla="*/ 704547 h 929236"/>
                  <a:gd name="csX4" fmla="*/ 18474 w 493604"/>
                  <a:gd name="csY4" fmla="*/ 68053 h 929236"/>
                  <a:gd name="csX5" fmla="*/ 341204 w 493604"/>
                  <a:gd name="csY5" fmla="*/ 32194 h 929236"/>
                  <a:gd name="csX6" fmla="*/ 152945 w 493604"/>
                  <a:gd name="csY6" fmla="*/ 193558 h 929236"/>
                  <a:gd name="csX7" fmla="*/ 350168 w 493604"/>
                  <a:gd name="csY7" fmla="*/ 310100 h 929236"/>
                  <a:gd name="csX8" fmla="*/ 161910 w 493604"/>
                  <a:gd name="csY8" fmla="*/ 444570 h 929236"/>
                  <a:gd name="csX9" fmla="*/ 341204 w 493604"/>
                  <a:gd name="csY9" fmla="*/ 570076 h 929236"/>
                  <a:gd name="csX10" fmla="*/ 152945 w 493604"/>
                  <a:gd name="csY10" fmla="*/ 740405 h 929236"/>
                  <a:gd name="csX0" fmla="*/ 489607 w 489607"/>
                  <a:gd name="csY0" fmla="*/ 21371 h 918407"/>
                  <a:gd name="csX1" fmla="*/ 439742 w 489607"/>
                  <a:gd name="csY1" fmla="*/ 845475 h 918407"/>
                  <a:gd name="csX2" fmla="*/ 90120 w 489607"/>
                  <a:gd name="csY2" fmla="*/ 863408 h 918407"/>
                  <a:gd name="csX3" fmla="*/ 59301 w 489607"/>
                  <a:gd name="csY3" fmla="*/ 523389 h 918407"/>
                  <a:gd name="csX4" fmla="*/ 14477 w 489607"/>
                  <a:gd name="csY4" fmla="*/ 57224 h 918407"/>
                  <a:gd name="csX5" fmla="*/ 337207 w 489607"/>
                  <a:gd name="csY5" fmla="*/ 21365 h 918407"/>
                  <a:gd name="csX6" fmla="*/ 148948 w 489607"/>
                  <a:gd name="csY6" fmla="*/ 182729 h 918407"/>
                  <a:gd name="csX7" fmla="*/ 346171 w 489607"/>
                  <a:gd name="csY7" fmla="*/ 299271 h 918407"/>
                  <a:gd name="csX8" fmla="*/ 157913 w 489607"/>
                  <a:gd name="csY8" fmla="*/ 433741 h 918407"/>
                  <a:gd name="csX9" fmla="*/ 337207 w 489607"/>
                  <a:gd name="csY9" fmla="*/ 559247 h 918407"/>
                  <a:gd name="csX10" fmla="*/ 148948 w 489607"/>
                  <a:gd name="csY10" fmla="*/ 729576 h 9184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489607" h="918407">
                    <a:moveTo>
                      <a:pt x="489607" y="21371"/>
                    </a:moveTo>
                    <a:cubicBezTo>
                      <a:pt x="472332" y="81028"/>
                      <a:pt x="514448" y="733417"/>
                      <a:pt x="439742" y="845475"/>
                    </a:cubicBezTo>
                    <a:cubicBezTo>
                      <a:pt x="392584" y="982826"/>
                      <a:pt x="156515" y="888701"/>
                      <a:pt x="90120" y="863408"/>
                    </a:cubicBezTo>
                    <a:cubicBezTo>
                      <a:pt x="23725" y="838115"/>
                      <a:pt x="71908" y="657753"/>
                      <a:pt x="59301" y="523389"/>
                    </a:cubicBezTo>
                    <a:cubicBezTo>
                      <a:pt x="46694" y="389025"/>
                      <a:pt x="-31841" y="140895"/>
                      <a:pt x="14477" y="57224"/>
                    </a:cubicBezTo>
                    <a:cubicBezTo>
                      <a:pt x="60795" y="-26447"/>
                      <a:pt x="314795" y="448"/>
                      <a:pt x="337207" y="21365"/>
                    </a:cubicBezTo>
                    <a:cubicBezTo>
                      <a:pt x="359619" y="42283"/>
                      <a:pt x="147454" y="136411"/>
                      <a:pt x="148948" y="182729"/>
                    </a:cubicBezTo>
                    <a:cubicBezTo>
                      <a:pt x="150442" y="229047"/>
                      <a:pt x="344677" y="257436"/>
                      <a:pt x="346171" y="299271"/>
                    </a:cubicBezTo>
                    <a:cubicBezTo>
                      <a:pt x="347665" y="341106"/>
                      <a:pt x="159407" y="390412"/>
                      <a:pt x="157913" y="433741"/>
                    </a:cubicBezTo>
                    <a:cubicBezTo>
                      <a:pt x="156419" y="477070"/>
                      <a:pt x="338701" y="509941"/>
                      <a:pt x="337207" y="559247"/>
                    </a:cubicBezTo>
                    <a:cubicBezTo>
                      <a:pt x="335713" y="608553"/>
                      <a:pt x="242330" y="669064"/>
                      <a:pt x="148948" y="729576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B1FF040-2A6D-1201-58C8-187F5585E28F}"/>
                  </a:ext>
                </a:extLst>
              </p:cNvPr>
              <p:cNvSpPr/>
              <p:nvPr/>
            </p:nvSpPr>
            <p:spPr>
              <a:xfrm rot="16200000">
                <a:off x="2853112" y="2358990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8E76691-E530-FA9D-6A4C-8F5BA54DFC28}"/>
                  </a:ext>
                </a:extLst>
              </p:cNvPr>
              <p:cNvSpPr/>
              <p:nvPr/>
            </p:nvSpPr>
            <p:spPr>
              <a:xfrm rot="16200000">
                <a:off x="3422217" y="2380810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09CA965-DC16-72F9-3C30-7128396677A1}"/>
                  </a:ext>
                </a:extLst>
              </p:cNvPr>
              <p:cNvSpPr/>
              <p:nvPr/>
            </p:nvSpPr>
            <p:spPr>
              <a:xfrm rot="16200000">
                <a:off x="3686754" y="2542986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49AD2B6-7190-FC28-D866-E47E2C6A7113}"/>
                  </a:ext>
                </a:extLst>
              </p:cNvPr>
              <p:cNvSpPr/>
              <p:nvPr/>
            </p:nvSpPr>
            <p:spPr>
              <a:xfrm rot="16200000">
                <a:off x="3554739" y="2822671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715FFAE-A2BD-0D96-6135-980A04ADCAA8}"/>
                  </a:ext>
                </a:extLst>
              </p:cNvPr>
              <p:cNvSpPr/>
              <p:nvPr/>
            </p:nvSpPr>
            <p:spPr>
              <a:xfrm rot="16200000">
                <a:off x="2944328" y="2694157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BEDCCBC-0CA9-27AC-2EC2-4BA2A1E210E1}"/>
                  </a:ext>
                </a:extLst>
              </p:cNvPr>
              <p:cNvSpPr/>
              <p:nvPr/>
            </p:nvSpPr>
            <p:spPr>
              <a:xfrm rot="16200000">
                <a:off x="3352217" y="2522564"/>
                <a:ext cx="116541" cy="116541"/>
              </a:xfrm>
              <a:prstGeom prst="ellipse">
                <a:avLst/>
              </a:prstGeom>
              <a:solidFill>
                <a:srgbClr val="E72D67"/>
              </a:solidFill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607C0E4-A128-583A-2976-70E427F5FC6C}"/>
                  </a:ext>
                </a:extLst>
              </p:cNvPr>
              <p:cNvSpPr/>
              <p:nvPr/>
            </p:nvSpPr>
            <p:spPr>
              <a:xfrm rot="16200000">
                <a:off x="3494980" y="2674310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ABE8BA9-4571-3CB1-D6EB-855F3069A405}"/>
                  </a:ext>
                </a:extLst>
              </p:cNvPr>
              <p:cNvSpPr/>
              <p:nvPr/>
            </p:nvSpPr>
            <p:spPr>
              <a:xfrm rot="16200000">
                <a:off x="2812772" y="2523394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1C54FEA-1B4D-DFA5-6E82-E64167D65302}"/>
                  </a:ext>
                </a:extLst>
              </p:cNvPr>
              <p:cNvSpPr/>
              <p:nvPr/>
            </p:nvSpPr>
            <p:spPr>
              <a:xfrm rot="16200000">
                <a:off x="3071066" y="2532359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02E0F58-5718-699A-B375-C72B6028E778}"/>
                  </a:ext>
                </a:extLst>
              </p:cNvPr>
              <p:cNvSpPr/>
              <p:nvPr/>
            </p:nvSpPr>
            <p:spPr>
              <a:xfrm rot="16200000">
                <a:off x="3672350" y="2690219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B8C3C505-B86F-B1F4-2001-4D970D3D3A85}"/>
                  </a:ext>
                </a:extLst>
              </p:cNvPr>
              <p:cNvSpPr/>
              <p:nvPr/>
            </p:nvSpPr>
            <p:spPr>
              <a:xfrm rot="16200000">
                <a:off x="3214515" y="2818378"/>
                <a:ext cx="116541" cy="116541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5BF59D0-33AA-4BCD-313C-64AC40CCD57B}"/>
                  </a:ext>
                </a:extLst>
              </p:cNvPr>
              <p:cNvSpPr/>
              <p:nvPr/>
            </p:nvSpPr>
            <p:spPr>
              <a:xfrm rot="16200000">
                <a:off x="3054088" y="2358158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7D628B3-CFA2-0241-CD9E-C4410482DDD8}"/>
                  </a:ext>
                </a:extLst>
              </p:cNvPr>
              <p:cNvSpPr/>
              <p:nvPr/>
            </p:nvSpPr>
            <p:spPr>
              <a:xfrm rot="16200000">
                <a:off x="3241878" y="2369741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2A721D6-95FD-2F55-5157-627D65A6CE42}"/>
                  </a:ext>
                </a:extLst>
              </p:cNvPr>
              <p:cNvSpPr/>
              <p:nvPr/>
            </p:nvSpPr>
            <p:spPr>
              <a:xfrm rot="16200000">
                <a:off x="3378683" y="2810698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3B2011C-BBCE-E3CE-2359-9596EFDD2ED6}"/>
                  </a:ext>
                </a:extLst>
              </p:cNvPr>
              <p:cNvSpPr/>
              <p:nvPr/>
            </p:nvSpPr>
            <p:spPr>
              <a:xfrm rot="16200000">
                <a:off x="2872220" y="2837140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5E64D5D-28D1-76B2-E6B2-3F833870B71E}"/>
                  </a:ext>
                </a:extLst>
              </p:cNvPr>
              <p:cNvSpPr/>
              <p:nvPr/>
            </p:nvSpPr>
            <p:spPr>
              <a:xfrm rot="16200000">
                <a:off x="3214382" y="2674311"/>
                <a:ext cx="116541" cy="116541"/>
              </a:xfrm>
              <a:prstGeom prst="ellipse">
                <a:avLst/>
              </a:prstGeom>
              <a:solidFill>
                <a:srgbClr val="229A75"/>
              </a:solidFill>
              <a:ln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4A2D4E-FD22-933F-B85B-0B3DF4E18554}"/>
                  </a:ext>
                </a:extLst>
              </p:cNvPr>
              <p:cNvSpPr/>
              <p:nvPr/>
            </p:nvSpPr>
            <p:spPr>
              <a:xfrm rot="16200000">
                <a:off x="2773888" y="2711580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661E6C3-B7B6-AD6F-2925-684A9EC358DD}"/>
                  </a:ext>
                </a:extLst>
              </p:cNvPr>
              <p:cNvSpPr/>
              <p:nvPr/>
            </p:nvSpPr>
            <p:spPr>
              <a:xfrm rot="16200000">
                <a:off x="3058573" y="2827027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32F7730-E8A2-2CA2-FDA0-ECD127FF2987}"/>
                  </a:ext>
                </a:extLst>
              </p:cNvPr>
              <p:cNvSpPr/>
              <p:nvPr/>
            </p:nvSpPr>
            <p:spPr>
              <a:xfrm rot="16200000">
                <a:off x="3611521" y="2396876"/>
                <a:ext cx="116541" cy="116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3DE2C3E-4817-79FA-B418-57376DBBADA1}"/>
                </a:ext>
              </a:extLst>
            </p:cNvPr>
            <p:cNvSpPr/>
            <p:nvPr/>
          </p:nvSpPr>
          <p:spPr>
            <a:xfrm flipV="1">
              <a:off x="3056531" y="1093692"/>
              <a:ext cx="323169" cy="68048"/>
            </a:xfrm>
            <a:custGeom>
              <a:avLst/>
              <a:gdLst>
                <a:gd name="csX0" fmla="*/ 0 w 950259"/>
                <a:gd name="csY0" fmla="*/ 107577 h 107577"/>
                <a:gd name="csX1" fmla="*/ 950259 w 950259"/>
                <a:gd name="csY1" fmla="*/ 107577 h 107577"/>
                <a:gd name="csX2" fmla="*/ 842682 w 950259"/>
                <a:gd name="csY2" fmla="*/ 0 h 10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50259" h="107577">
                  <a:moveTo>
                    <a:pt x="0" y="107577"/>
                  </a:moveTo>
                  <a:lnTo>
                    <a:pt x="950259" y="107577"/>
                  </a:lnTo>
                  <a:lnTo>
                    <a:pt x="842682" y="0"/>
                  </a:lnTo>
                </a:path>
              </a:pathLst>
            </a:cu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A78E9C7-CD4A-6F37-6B77-8DCC885106E7}"/>
                </a:ext>
              </a:extLst>
            </p:cNvPr>
            <p:cNvSpPr/>
            <p:nvPr/>
          </p:nvSpPr>
          <p:spPr>
            <a:xfrm rot="10800000" flipV="1">
              <a:off x="3065494" y="968188"/>
              <a:ext cx="323169" cy="68048"/>
            </a:xfrm>
            <a:custGeom>
              <a:avLst/>
              <a:gdLst>
                <a:gd name="csX0" fmla="*/ 0 w 950259"/>
                <a:gd name="csY0" fmla="*/ 107577 h 107577"/>
                <a:gd name="csX1" fmla="*/ 950259 w 950259"/>
                <a:gd name="csY1" fmla="*/ 107577 h 107577"/>
                <a:gd name="csX2" fmla="*/ 842682 w 950259"/>
                <a:gd name="csY2" fmla="*/ 0 h 10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50259" h="107577">
                  <a:moveTo>
                    <a:pt x="0" y="107577"/>
                  </a:moveTo>
                  <a:lnTo>
                    <a:pt x="950259" y="107577"/>
                  </a:lnTo>
                  <a:lnTo>
                    <a:pt x="842682" y="0"/>
                  </a:lnTo>
                </a:path>
              </a:pathLst>
            </a:cu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7BB9E73-4D8A-1A78-80D7-EB3C64047B04}"/>
              </a:ext>
            </a:extLst>
          </p:cNvPr>
          <p:cNvCxnSpPr>
            <a:cxnSpLocks/>
          </p:cNvCxnSpPr>
          <p:nvPr/>
        </p:nvCxnSpPr>
        <p:spPr>
          <a:xfrm>
            <a:off x="4439458" y="365512"/>
            <a:ext cx="0" cy="612493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BE89341-E0A9-E4AC-5CE9-3EAB64FE9F58}"/>
              </a:ext>
            </a:extLst>
          </p:cNvPr>
          <p:cNvCxnSpPr>
            <a:cxnSpLocks/>
          </p:cNvCxnSpPr>
          <p:nvPr/>
        </p:nvCxnSpPr>
        <p:spPr>
          <a:xfrm>
            <a:off x="448235" y="2358930"/>
            <a:ext cx="82595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20022-3C83-56BB-B088-630337E6F293}"/>
              </a:ext>
            </a:extLst>
          </p:cNvPr>
          <p:cNvGrpSpPr/>
          <p:nvPr/>
        </p:nvGrpSpPr>
        <p:grpSpPr>
          <a:xfrm>
            <a:off x="6965841" y="410337"/>
            <a:ext cx="1676343" cy="1230239"/>
            <a:chOff x="6965841" y="410337"/>
            <a:chExt cx="1676343" cy="123023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8B00EB8-CB7B-1D21-6CE4-F0AAF642C325}"/>
                </a:ext>
              </a:extLst>
            </p:cNvPr>
            <p:cNvSpPr/>
            <p:nvPr/>
          </p:nvSpPr>
          <p:spPr>
            <a:xfrm>
              <a:off x="7306234" y="555853"/>
              <a:ext cx="708211" cy="448195"/>
            </a:xfrm>
            <a:custGeom>
              <a:avLst/>
              <a:gdLst>
                <a:gd name="csX0" fmla="*/ 0 w 708211"/>
                <a:gd name="csY0" fmla="*/ 458062 h 458062"/>
                <a:gd name="csX1" fmla="*/ 233082 w 708211"/>
                <a:gd name="csY1" fmla="*/ 350486 h 458062"/>
                <a:gd name="csX2" fmla="*/ 502023 w 708211"/>
                <a:gd name="csY2" fmla="*/ 54651 h 458062"/>
                <a:gd name="csX3" fmla="*/ 708211 w 708211"/>
                <a:gd name="csY3" fmla="*/ 862 h 4580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08211" h="458062">
                  <a:moveTo>
                    <a:pt x="0" y="458062"/>
                  </a:moveTo>
                  <a:cubicBezTo>
                    <a:pt x="74705" y="437891"/>
                    <a:pt x="149411" y="417721"/>
                    <a:pt x="233082" y="350486"/>
                  </a:cubicBezTo>
                  <a:cubicBezTo>
                    <a:pt x="316753" y="283251"/>
                    <a:pt x="422835" y="112922"/>
                    <a:pt x="502023" y="54651"/>
                  </a:cubicBezTo>
                  <a:cubicBezTo>
                    <a:pt x="581211" y="-3620"/>
                    <a:pt x="644711" y="-1379"/>
                    <a:pt x="708211" y="862"/>
                  </a:cubicBezTo>
                </a:path>
              </a:pathLst>
            </a:custGeom>
            <a:noFill/>
            <a:ln w="25400">
              <a:solidFill>
                <a:srgbClr val="2248B4"/>
              </a:solidFill>
              <a:tailEnd type="arrow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8702982-034F-A89A-51A8-4E54C27062FA}"/>
                </a:ext>
              </a:extLst>
            </p:cNvPr>
            <p:cNvSpPr/>
            <p:nvPr/>
          </p:nvSpPr>
          <p:spPr>
            <a:xfrm>
              <a:off x="7324164" y="1021978"/>
              <a:ext cx="636494" cy="495079"/>
            </a:xfrm>
            <a:custGeom>
              <a:avLst/>
              <a:gdLst>
                <a:gd name="csX0" fmla="*/ 0 w 636494"/>
                <a:gd name="csY0" fmla="*/ 0 h 629114"/>
                <a:gd name="csX1" fmla="*/ 242047 w 636494"/>
                <a:gd name="csY1" fmla="*/ 152400 h 629114"/>
                <a:gd name="csX2" fmla="*/ 493059 w 636494"/>
                <a:gd name="csY2" fmla="*/ 555811 h 629114"/>
                <a:gd name="csX3" fmla="*/ 636494 w 636494"/>
                <a:gd name="csY3" fmla="*/ 627529 h 629114"/>
                <a:gd name="csX0" fmla="*/ 0 w 636494"/>
                <a:gd name="csY0" fmla="*/ 0 h 636452"/>
                <a:gd name="csX1" fmla="*/ 242047 w 636494"/>
                <a:gd name="csY1" fmla="*/ 152400 h 636452"/>
                <a:gd name="csX2" fmla="*/ 466165 w 636494"/>
                <a:gd name="csY2" fmla="*/ 582705 h 636452"/>
                <a:gd name="csX3" fmla="*/ 636494 w 636494"/>
                <a:gd name="csY3" fmla="*/ 627529 h 636452"/>
                <a:gd name="csX0" fmla="*/ 0 w 636494"/>
                <a:gd name="csY0" fmla="*/ 0 h 636452"/>
                <a:gd name="csX1" fmla="*/ 242047 w 636494"/>
                <a:gd name="csY1" fmla="*/ 152400 h 636452"/>
                <a:gd name="csX2" fmla="*/ 466165 w 636494"/>
                <a:gd name="csY2" fmla="*/ 582705 h 636452"/>
                <a:gd name="csX3" fmla="*/ 636494 w 636494"/>
                <a:gd name="csY3" fmla="*/ 627529 h 636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636494" h="636452">
                  <a:moveTo>
                    <a:pt x="0" y="0"/>
                  </a:moveTo>
                  <a:cubicBezTo>
                    <a:pt x="79935" y="29882"/>
                    <a:pt x="164353" y="55282"/>
                    <a:pt x="242047" y="152400"/>
                  </a:cubicBezTo>
                  <a:cubicBezTo>
                    <a:pt x="319741" y="249518"/>
                    <a:pt x="400424" y="503517"/>
                    <a:pt x="466165" y="582705"/>
                  </a:cubicBezTo>
                  <a:cubicBezTo>
                    <a:pt x="531906" y="661893"/>
                    <a:pt x="561789" y="631264"/>
                    <a:pt x="636494" y="627529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99AE642-1ED4-54EC-D9E3-F184C7AE74A3}"/>
                </a:ext>
              </a:extLst>
            </p:cNvPr>
            <p:cNvSpPr/>
            <p:nvPr/>
          </p:nvSpPr>
          <p:spPr>
            <a:xfrm>
              <a:off x="8128286" y="1295970"/>
              <a:ext cx="290691" cy="344606"/>
            </a:xfrm>
            <a:custGeom>
              <a:avLst/>
              <a:gdLst>
                <a:gd name="csX0" fmla="*/ 2702 w 290691"/>
                <a:gd name="csY0" fmla="*/ 39772 h 344606"/>
                <a:gd name="csX1" fmla="*/ 38561 w 290691"/>
                <a:gd name="csY1" fmla="*/ 308713 h 344606"/>
                <a:gd name="csX2" fmla="*/ 271643 w 290691"/>
                <a:gd name="csY2" fmla="*/ 308713 h 344606"/>
                <a:gd name="csX3" fmla="*/ 271643 w 290691"/>
                <a:gd name="csY3" fmla="*/ 3913 h 344606"/>
                <a:gd name="csX4" fmla="*/ 226820 w 290691"/>
                <a:gd name="csY4" fmla="*/ 129419 h 344606"/>
                <a:gd name="csX5" fmla="*/ 199926 w 290691"/>
                <a:gd name="csY5" fmla="*/ 30807 h 344606"/>
                <a:gd name="csX6" fmla="*/ 164067 w 290691"/>
                <a:gd name="csY6" fmla="*/ 102525 h 344606"/>
                <a:gd name="csX7" fmla="*/ 155102 w 290691"/>
                <a:gd name="csY7" fmla="*/ 21843 h 344606"/>
                <a:gd name="csX8" fmla="*/ 119243 w 290691"/>
                <a:gd name="csY8" fmla="*/ 57701 h 344606"/>
                <a:gd name="csX9" fmla="*/ 110279 w 290691"/>
                <a:gd name="csY9" fmla="*/ 111490 h 344606"/>
                <a:gd name="csX10" fmla="*/ 101314 w 290691"/>
                <a:gd name="csY10" fmla="*/ 21843 h 344606"/>
                <a:gd name="csX11" fmla="*/ 65455 w 290691"/>
                <a:gd name="csY11" fmla="*/ 111490 h 344606"/>
                <a:gd name="csX12" fmla="*/ 2702 w 290691"/>
                <a:gd name="csY12" fmla="*/ 39772 h 3446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90691" h="344606">
                  <a:moveTo>
                    <a:pt x="2702" y="39772"/>
                  </a:moveTo>
                  <a:cubicBezTo>
                    <a:pt x="-1780" y="72643"/>
                    <a:pt x="-6262" y="263890"/>
                    <a:pt x="38561" y="308713"/>
                  </a:cubicBezTo>
                  <a:cubicBezTo>
                    <a:pt x="83384" y="353536"/>
                    <a:pt x="232796" y="359513"/>
                    <a:pt x="271643" y="308713"/>
                  </a:cubicBezTo>
                  <a:cubicBezTo>
                    <a:pt x="310490" y="257913"/>
                    <a:pt x="279113" y="33795"/>
                    <a:pt x="271643" y="3913"/>
                  </a:cubicBezTo>
                  <a:cubicBezTo>
                    <a:pt x="264173" y="-25969"/>
                    <a:pt x="238773" y="124937"/>
                    <a:pt x="226820" y="129419"/>
                  </a:cubicBezTo>
                  <a:cubicBezTo>
                    <a:pt x="214867" y="133901"/>
                    <a:pt x="210385" y="35289"/>
                    <a:pt x="199926" y="30807"/>
                  </a:cubicBezTo>
                  <a:cubicBezTo>
                    <a:pt x="189467" y="26325"/>
                    <a:pt x="171538" y="104019"/>
                    <a:pt x="164067" y="102525"/>
                  </a:cubicBezTo>
                  <a:cubicBezTo>
                    <a:pt x="156596" y="101031"/>
                    <a:pt x="162573" y="29314"/>
                    <a:pt x="155102" y="21843"/>
                  </a:cubicBezTo>
                  <a:cubicBezTo>
                    <a:pt x="147631" y="14372"/>
                    <a:pt x="126713" y="42760"/>
                    <a:pt x="119243" y="57701"/>
                  </a:cubicBezTo>
                  <a:cubicBezTo>
                    <a:pt x="111773" y="72642"/>
                    <a:pt x="113267" y="117466"/>
                    <a:pt x="110279" y="111490"/>
                  </a:cubicBezTo>
                  <a:cubicBezTo>
                    <a:pt x="107291" y="105514"/>
                    <a:pt x="108785" y="21843"/>
                    <a:pt x="101314" y="21843"/>
                  </a:cubicBezTo>
                  <a:cubicBezTo>
                    <a:pt x="93843" y="21843"/>
                    <a:pt x="75914" y="109996"/>
                    <a:pt x="65455" y="111490"/>
                  </a:cubicBezTo>
                  <a:cubicBezTo>
                    <a:pt x="54996" y="112984"/>
                    <a:pt x="7184" y="6901"/>
                    <a:pt x="2702" y="39772"/>
                  </a:cubicBezTo>
                  <a:close/>
                </a:path>
              </a:pathLst>
            </a:custGeom>
            <a:solidFill>
              <a:srgbClr val="F187A8"/>
            </a:solidFill>
            <a:ln w="19050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6A07285-5129-AB02-1602-3EBB4CB84A04}"/>
                </a:ext>
              </a:extLst>
            </p:cNvPr>
            <p:cNvSpPr/>
            <p:nvPr/>
          </p:nvSpPr>
          <p:spPr>
            <a:xfrm>
              <a:off x="8049948" y="410337"/>
              <a:ext cx="592236" cy="486181"/>
            </a:xfrm>
            <a:custGeom>
              <a:avLst/>
              <a:gdLst>
                <a:gd name="csX0" fmla="*/ 251368 w 592236"/>
                <a:gd name="csY0" fmla="*/ 109618 h 486181"/>
                <a:gd name="csX1" fmla="*/ 98968 w 592236"/>
                <a:gd name="csY1" fmla="*/ 19971 h 486181"/>
                <a:gd name="csX2" fmla="*/ 170686 w 592236"/>
                <a:gd name="csY2" fmla="*/ 190301 h 486181"/>
                <a:gd name="csX3" fmla="*/ 356 w 592236"/>
                <a:gd name="csY3" fmla="*/ 288912 h 486181"/>
                <a:gd name="csX4" fmla="*/ 224474 w 592236"/>
                <a:gd name="csY4" fmla="*/ 270983 h 486181"/>
                <a:gd name="csX5" fmla="*/ 215509 w 592236"/>
                <a:gd name="csY5" fmla="*/ 432348 h 486181"/>
                <a:gd name="csX6" fmla="*/ 260333 w 592236"/>
                <a:gd name="csY6" fmla="*/ 405454 h 486181"/>
                <a:gd name="csX7" fmla="*/ 332050 w 592236"/>
                <a:gd name="csY7" fmla="*/ 486136 h 486181"/>
                <a:gd name="csX8" fmla="*/ 323086 w 592236"/>
                <a:gd name="csY8" fmla="*/ 414418 h 486181"/>
                <a:gd name="csX9" fmla="*/ 296192 w 592236"/>
                <a:gd name="csY9" fmla="*/ 262018 h 486181"/>
                <a:gd name="csX10" fmla="*/ 475486 w 592236"/>
                <a:gd name="csY10" fmla="*/ 270983 h 486181"/>
                <a:gd name="csX11" fmla="*/ 547203 w 592236"/>
                <a:gd name="csY11" fmla="*/ 369595 h 486181"/>
                <a:gd name="csX12" fmla="*/ 520309 w 592236"/>
                <a:gd name="csY12" fmla="*/ 279948 h 486181"/>
                <a:gd name="csX13" fmla="*/ 592027 w 592236"/>
                <a:gd name="csY13" fmla="*/ 154442 h 486181"/>
                <a:gd name="csX14" fmla="*/ 493415 w 592236"/>
                <a:gd name="csY14" fmla="*/ 199265 h 486181"/>
                <a:gd name="csX15" fmla="*/ 376874 w 592236"/>
                <a:gd name="csY15" fmla="*/ 172371 h 486181"/>
                <a:gd name="csX16" fmla="*/ 376874 w 592236"/>
                <a:gd name="csY16" fmla="*/ 2042 h 486181"/>
                <a:gd name="csX17" fmla="*/ 323086 w 592236"/>
                <a:gd name="csY17" fmla="*/ 73759 h 486181"/>
                <a:gd name="csX18" fmla="*/ 314121 w 592236"/>
                <a:gd name="csY18" fmla="*/ 2042 h 486181"/>
                <a:gd name="csX19" fmla="*/ 251368 w 592236"/>
                <a:gd name="csY19" fmla="*/ 109618 h 4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592236" h="486181">
                  <a:moveTo>
                    <a:pt x="251368" y="109618"/>
                  </a:moveTo>
                  <a:cubicBezTo>
                    <a:pt x="215509" y="112606"/>
                    <a:pt x="112415" y="6524"/>
                    <a:pt x="98968" y="19971"/>
                  </a:cubicBezTo>
                  <a:cubicBezTo>
                    <a:pt x="85521" y="33418"/>
                    <a:pt x="187121" y="145478"/>
                    <a:pt x="170686" y="190301"/>
                  </a:cubicBezTo>
                  <a:cubicBezTo>
                    <a:pt x="154251" y="235124"/>
                    <a:pt x="-8609" y="275465"/>
                    <a:pt x="356" y="288912"/>
                  </a:cubicBezTo>
                  <a:cubicBezTo>
                    <a:pt x="9321" y="302359"/>
                    <a:pt x="188615" y="247077"/>
                    <a:pt x="224474" y="270983"/>
                  </a:cubicBezTo>
                  <a:cubicBezTo>
                    <a:pt x="260333" y="294889"/>
                    <a:pt x="209533" y="409936"/>
                    <a:pt x="215509" y="432348"/>
                  </a:cubicBezTo>
                  <a:cubicBezTo>
                    <a:pt x="221485" y="454760"/>
                    <a:pt x="240909" y="396489"/>
                    <a:pt x="260333" y="405454"/>
                  </a:cubicBezTo>
                  <a:cubicBezTo>
                    <a:pt x="279757" y="414419"/>
                    <a:pt x="321591" y="484642"/>
                    <a:pt x="332050" y="486136"/>
                  </a:cubicBezTo>
                  <a:cubicBezTo>
                    <a:pt x="342509" y="487630"/>
                    <a:pt x="329062" y="451771"/>
                    <a:pt x="323086" y="414418"/>
                  </a:cubicBezTo>
                  <a:cubicBezTo>
                    <a:pt x="317110" y="377065"/>
                    <a:pt x="270792" y="285924"/>
                    <a:pt x="296192" y="262018"/>
                  </a:cubicBezTo>
                  <a:cubicBezTo>
                    <a:pt x="321592" y="238112"/>
                    <a:pt x="433651" y="253054"/>
                    <a:pt x="475486" y="270983"/>
                  </a:cubicBezTo>
                  <a:cubicBezTo>
                    <a:pt x="517321" y="288912"/>
                    <a:pt x="539732" y="368101"/>
                    <a:pt x="547203" y="369595"/>
                  </a:cubicBezTo>
                  <a:cubicBezTo>
                    <a:pt x="554674" y="371089"/>
                    <a:pt x="512838" y="315807"/>
                    <a:pt x="520309" y="279948"/>
                  </a:cubicBezTo>
                  <a:cubicBezTo>
                    <a:pt x="527780" y="244089"/>
                    <a:pt x="596509" y="167889"/>
                    <a:pt x="592027" y="154442"/>
                  </a:cubicBezTo>
                  <a:cubicBezTo>
                    <a:pt x="587545" y="140995"/>
                    <a:pt x="529274" y="196277"/>
                    <a:pt x="493415" y="199265"/>
                  </a:cubicBezTo>
                  <a:cubicBezTo>
                    <a:pt x="457556" y="202253"/>
                    <a:pt x="396298" y="205242"/>
                    <a:pt x="376874" y="172371"/>
                  </a:cubicBezTo>
                  <a:cubicBezTo>
                    <a:pt x="357450" y="139500"/>
                    <a:pt x="385839" y="18477"/>
                    <a:pt x="376874" y="2042"/>
                  </a:cubicBezTo>
                  <a:cubicBezTo>
                    <a:pt x="367909" y="-14393"/>
                    <a:pt x="333545" y="73759"/>
                    <a:pt x="323086" y="73759"/>
                  </a:cubicBezTo>
                  <a:cubicBezTo>
                    <a:pt x="312627" y="73759"/>
                    <a:pt x="321592" y="-3935"/>
                    <a:pt x="314121" y="2042"/>
                  </a:cubicBezTo>
                  <a:cubicBezTo>
                    <a:pt x="306650" y="8018"/>
                    <a:pt x="287227" y="106630"/>
                    <a:pt x="251368" y="1096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A0E7AF1-B88E-6124-9199-19C48FA6EFAF}"/>
                </a:ext>
              </a:extLst>
            </p:cNvPr>
            <p:cNvSpPr/>
            <p:nvPr/>
          </p:nvSpPr>
          <p:spPr>
            <a:xfrm>
              <a:off x="6965841" y="812070"/>
              <a:ext cx="369331" cy="369331"/>
            </a:xfrm>
            <a:prstGeom prst="ellipse">
              <a:avLst/>
            </a:prstGeom>
            <a:solidFill>
              <a:srgbClr val="E296E4"/>
            </a:solidFill>
            <a:ln w="15875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20273A4-57FF-F5F5-8E0C-C20FF974ABA3}"/>
              </a:ext>
            </a:extLst>
          </p:cNvPr>
          <p:cNvGrpSpPr/>
          <p:nvPr/>
        </p:nvGrpSpPr>
        <p:grpSpPr>
          <a:xfrm>
            <a:off x="474855" y="2507336"/>
            <a:ext cx="1517377" cy="1081084"/>
            <a:chOff x="421069" y="2363898"/>
            <a:chExt cx="1517377" cy="1081084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F9AE1D3-2678-ABC3-BD90-6C7258DE814E}"/>
                </a:ext>
              </a:extLst>
            </p:cNvPr>
            <p:cNvSpPr/>
            <p:nvPr/>
          </p:nvSpPr>
          <p:spPr>
            <a:xfrm>
              <a:off x="1151803" y="3228322"/>
              <a:ext cx="216660" cy="216660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C88E024-26BF-FFAD-DB83-AF722606BB0A}"/>
                </a:ext>
              </a:extLst>
            </p:cNvPr>
            <p:cNvSpPr/>
            <p:nvPr/>
          </p:nvSpPr>
          <p:spPr>
            <a:xfrm>
              <a:off x="1110763" y="2505099"/>
              <a:ext cx="216660" cy="216660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E32D8A9-21D4-B74B-223A-76895538583E}"/>
                </a:ext>
              </a:extLst>
            </p:cNvPr>
            <p:cNvSpPr/>
            <p:nvPr/>
          </p:nvSpPr>
          <p:spPr>
            <a:xfrm>
              <a:off x="530361" y="3007868"/>
              <a:ext cx="216660" cy="216660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1C7C2C7-EB7A-7D65-128E-8CA6AEF344AE}"/>
                </a:ext>
              </a:extLst>
            </p:cNvPr>
            <p:cNvSpPr/>
            <p:nvPr/>
          </p:nvSpPr>
          <p:spPr>
            <a:xfrm>
              <a:off x="1721786" y="2928183"/>
              <a:ext cx="216660" cy="216660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4BD7E20-3561-FAC1-E17A-122E14E05325}"/>
                </a:ext>
              </a:extLst>
            </p:cNvPr>
            <p:cNvSpPr/>
            <p:nvPr/>
          </p:nvSpPr>
          <p:spPr>
            <a:xfrm>
              <a:off x="1717022" y="2374894"/>
              <a:ext cx="216660" cy="216660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86EB23F-FAF5-30CA-BE20-98E9EB98D96B}"/>
                </a:ext>
              </a:extLst>
            </p:cNvPr>
            <p:cNvSpPr/>
            <p:nvPr/>
          </p:nvSpPr>
          <p:spPr>
            <a:xfrm>
              <a:off x="439961" y="2438400"/>
              <a:ext cx="216660" cy="216660"/>
            </a:xfrm>
            <a:prstGeom prst="ellipse">
              <a:avLst/>
            </a:prstGeom>
            <a:solidFill>
              <a:srgbClr val="E72D67"/>
            </a:solidFill>
            <a:ln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1CF7FC1-F6F6-2372-FB7E-88F8F1149336}"/>
                </a:ext>
              </a:extLst>
            </p:cNvPr>
            <p:cNvSpPr/>
            <p:nvPr/>
          </p:nvSpPr>
          <p:spPr>
            <a:xfrm rot="21312166">
              <a:off x="712198" y="2655979"/>
              <a:ext cx="119669" cy="424359"/>
            </a:xfrm>
            <a:custGeom>
              <a:avLst/>
              <a:gdLst>
                <a:gd name="csX0" fmla="*/ 17929 w 233142"/>
                <a:gd name="csY0" fmla="*/ 654423 h 654423"/>
                <a:gd name="csX1" fmla="*/ 233082 w 233142"/>
                <a:gd name="csY1" fmla="*/ 403412 h 654423"/>
                <a:gd name="csX2" fmla="*/ 0 w 233142"/>
                <a:gd name="csY2" fmla="*/ 0 h 6544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33142" h="654423">
                  <a:moveTo>
                    <a:pt x="17929" y="654423"/>
                  </a:moveTo>
                  <a:cubicBezTo>
                    <a:pt x="126999" y="583452"/>
                    <a:pt x="236070" y="512482"/>
                    <a:pt x="233082" y="403412"/>
                  </a:cubicBezTo>
                  <a:cubicBezTo>
                    <a:pt x="230094" y="294342"/>
                    <a:pt x="115047" y="147171"/>
                    <a:pt x="0" y="0"/>
                  </a:cubicBezTo>
                </a:path>
              </a:pathLst>
            </a:custGeom>
            <a:noFill/>
            <a:ln w="15875">
              <a:solidFill>
                <a:srgbClr val="2248B4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2F91A2F-D917-AF9B-9B59-F1CFC45DB4C6}"/>
                </a:ext>
              </a:extLst>
            </p:cNvPr>
            <p:cNvSpPr/>
            <p:nvPr/>
          </p:nvSpPr>
          <p:spPr>
            <a:xfrm>
              <a:off x="1102105" y="2608729"/>
              <a:ext cx="117095" cy="573742"/>
            </a:xfrm>
            <a:custGeom>
              <a:avLst/>
              <a:gdLst>
                <a:gd name="csX0" fmla="*/ 117095 w 117095"/>
                <a:gd name="csY0" fmla="*/ 0 h 573742"/>
                <a:gd name="csX1" fmla="*/ 554 w 117095"/>
                <a:gd name="csY1" fmla="*/ 322730 h 573742"/>
                <a:gd name="csX2" fmla="*/ 81236 w 117095"/>
                <a:gd name="csY2" fmla="*/ 573742 h 5737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7095" h="573742">
                  <a:moveTo>
                    <a:pt x="117095" y="0"/>
                  </a:moveTo>
                  <a:cubicBezTo>
                    <a:pt x="61812" y="113553"/>
                    <a:pt x="6530" y="227106"/>
                    <a:pt x="554" y="322730"/>
                  </a:cubicBezTo>
                  <a:cubicBezTo>
                    <a:pt x="-5423" y="418354"/>
                    <a:pt x="37906" y="496048"/>
                    <a:pt x="81236" y="573742"/>
                  </a:cubicBezTo>
                </a:path>
              </a:pathLst>
            </a:custGeom>
            <a:noFill/>
            <a:ln w="19050">
              <a:solidFill>
                <a:srgbClr val="2248B4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96DFAD6-A7EC-904D-BEB1-73C9A154315B}"/>
                </a:ext>
              </a:extLst>
            </p:cNvPr>
            <p:cNvSpPr/>
            <p:nvPr/>
          </p:nvSpPr>
          <p:spPr>
            <a:xfrm rot="14853627">
              <a:off x="1475237" y="3030207"/>
              <a:ext cx="117095" cy="573742"/>
            </a:xfrm>
            <a:custGeom>
              <a:avLst/>
              <a:gdLst>
                <a:gd name="csX0" fmla="*/ 117095 w 117095"/>
                <a:gd name="csY0" fmla="*/ 0 h 573742"/>
                <a:gd name="csX1" fmla="*/ 554 w 117095"/>
                <a:gd name="csY1" fmla="*/ 322730 h 573742"/>
                <a:gd name="csX2" fmla="*/ 81236 w 117095"/>
                <a:gd name="csY2" fmla="*/ 573742 h 5737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7095" h="573742">
                  <a:moveTo>
                    <a:pt x="117095" y="0"/>
                  </a:moveTo>
                  <a:cubicBezTo>
                    <a:pt x="61812" y="113553"/>
                    <a:pt x="6530" y="227106"/>
                    <a:pt x="554" y="322730"/>
                  </a:cubicBezTo>
                  <a:cubicBezTo>
                    <a:pt x="-5423" y="418354"/>
                    <a:pt x="37906" y="496048"/>
                    <a:pt x="81236" y="573742"/>
                  </a:cubicBezTo>
                </a:path>
              </a:pathLst>
            </a:custGeom>
            <a:noFill/>
            <a:ln w="19050">
              <a:solidFill>
                <a:srgbClr val="2248B4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F3078B4-C0CF-6AF5-1D2B-92BA69AFC2B0}"/>
                </a:ext>
              </a:extLst>
            </p:cNvPr>
            <p:cNvSpPr/>
            <p:nvPr/>
          </p:nvSpPr>
          <p:spPr>
            <a:xfrm>
              <a:off x="1272988" y="2671482"/>
              <a:ext cx="484094" cy="663389"/>
            </a:xfrm>
            <a:custGeom>
              <a:avLst/>
              <a:gdLst>
                <a:gd name="csX0" fmla="*/ 0 w 484094"/>
                <a:gd name="csY0" fmla="*/ 663389 h 663389"/>
                <a:gd name="csX1" fmla="*/ 98612 w 484094"/>
                <a:gd name="csY1" fmla="*/ 349624 h 663389"/>
                <a:gd name="csX2" fmla="*/ 412377 w 484094"/>
                <a:gd name="csY2" fmla="*/ 116542 h 663389"/>
                <a:gd name="csX3" fmla="*/ 484094 w 484094"/>
                <a:gd name="csY3" fmla="*/ 0 h 663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4094" h="663389">
                  <a:moveTo>
                    <a:pt x="0" y="663389"/>
                  </a:moveTo>
                  <a:cubicBezTo>
                    <a:pt x="14941" y="552077"/>
                    <a:pt x="29883" y="440765"/>
                    <a:pt x="98612" y="349624"/>
                  </a:cubicBezTo>
                  <a:cubicBezTo>
                    <a:pt x="167342" y="258483"/>
                    <a:pt x="348130" y="174813"/>
                    <a:pt x="412377" y="116542"/>
                  </a:cubicBezTo>
                  <a:cubicBezTo>
                    <a:pt x="476624" y="58271"/>
                    <a:pt x="480359" y="29135"/>
                    <a:pt x="484094" y="0"/>
                  </a:cubicBezTo>
                </a:path>
              </a:pathLst>
            </a:custGeom>
            <a:noFill/>
            <a:ln w="22225">
              <a:solidFill>
                <a:srgbClr val="2248B4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113B65E-F7A7-3F6E-4A20-0896A8175C19}"/>
                </a:ext>
              </a:extLst>
            </p:cNvPr>
            <p:cNvSpPr/>
            <p:nvPr/>
          </p:nvSpPr>
          <p:spPr>
            <a:xfrm>
              <a:off x="1308847" y="2796988"/>
              <a:ext cx="519953" cy="282235"/>
            </a:xfrm>
            <a:custGeom>
              <a:avLst/>
              <a:gdLst>
                <a:gd name="csX0" fmla="*/ 519953 w 519953"/>
                <a:gd name="csY0" fmla="*/ 251012 h 282235"/>
                <a:gd name="csX1" fmla="*/ 89647 w 519953"/>
                <a:gd name="csY1" fmla="*/ 259977 h 282235"/>
                <a:gd name="csX2" fmla="*/ 0 w 519953"/>
                <a:gd name="csY2" fmla="*/ 0 h 282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19953" h="282235">
                  <a:moveTo>
                    <a:pt x="519953" y="251012"/>
                  </a:moveTo>
                  <a:cubicBezTo>
                    <a:pt x="348129" y="276412"/>
                    <a:pt x="176306" y="301812"/>
                    <a:pt x="89647" y="259977"/>
                  </a:cubicBezTo>
                  <a:cubicBezTo>
                    <a:pt x="2988" y="218142"/>
                    <a:pt x="1494" y="109071"/>
                    <a:pt x="0" y="0"/>
                  </a:cubicBezTo>
                </a:path>
              </a:pathLst>
            </a:custGeom>
            <a:noFill/>
            <a:ln w="22225">
              <a:solidFill>
                <a:srgbClr val="E72D67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FA6EA38-9EB1-70D5-6825-2DB3E78E49F9}"/>
                </a:ext>
              </a:extLst>
            </p:cNvPr>
            <p:cNvSpPr/>
            <p:nvPr/>
          </p:nvSpPr>
          <p:spPr>
            <a:xfrm>
              <a:off x="1335741" y="2420471"/>
              <a:ext cx="493059" cy="62753"/>
            </a:xfrm>
            <a:custGeom>
              <a:avLst/>
              <a:gdLst>
                <a:gd name="csX0" fmla="*/ 493059 w 493059"/>
                <a:gd name="csY0" fmla="*/ 62753 h 62753"/>
                <a:gd name="csX1" fmla="*/ 242047 w 493059"/>
                <a:gd name="csY1" fmla="*/ 0 h 62753"/>
                <a:gd name="csX2" fmla="*/ 0 w 493059"/>
                <a:gd name="csY2" fmla="*/ 62753 h 627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93059" h="62753">
                  <a:moveTo>
                    <a:pt x="493059" y="62753"/>
                  </a:moveTo>
                  <a:cubicBezTo>
                    <a:pt x="408641" y="31376"/>
                    <a:pt x="324223" y="0"/>
                    <a:pt x="242047" y="0"/>
                  </a:cubicBezTo>
                  <a:cubicBezTo>
                    <a:pt x="159871" y="0"/>
                    <a:pt x="79935" y="31376"/>
                    <a:pt x="0" y="62753"/>
                  </a:cubicBezTo>
                </a:path>
              </a:pathLst>
            </a:custGeom>
            <a:noFill/>
            <a:ln w="19050">
              <a:solidFill>
                <a:srgbClr val="E72D67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445BE41-7E64-150E-AEFB-60E2034B2E4E}"/>
                </a:ext>
              </a:extLst>
            </p:cNvPr>
            <p:cNvSpPr/>
            <p:nvPr/>
          </p:nvSpPr>
          <p:spPr>
            <a:xfrm>
              <a:off x="421069" y="2545977"/>
              <a:ext cx="125778" cy="430306"/>
            </a:xfrm>
            <a:custGeom>
              <a:avLst/>
              <a:gdLst>
                <a:gd name="csX0" fmla="*/ 125778 w 125778"/>
                <a:gd name="csY0" fmla="*/ 0 h 430306"/>
                <a:gd name="csX1" fmla="*/ 272 w 125778"/>
                <a:gd name="csY1" fmla="*/ 233082 h 430306"/>
                <a:gd name="csX2" fmla="*/ 98884 w 125778"/>
                <a:gd name="csY2" fmla="*/ 430306 h 4303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25778" h="430306">
                  <a:moveTo>
                    <a:pt x="125778" y="0"/>
                  </a:moveTo>
                  <a:cubicBezTo>
                    <a:pt x="65266" y="80682"/>
                    <a:pt x="4754" y="161364"/>
                    <a:pt x="272" y="233082"/>
                  </a:cubicBezTo>
                  <a:cubicBezTo>
                    <a:pt x="-4210" y="304800"/>
                    <a:pt x="47337" y="367553"/>
                    <a:pt x="98884" y="430306"/>
                  </a:cubicBezTo>
                </a:path>
              </a:pathLst>
            </a:custGeom>
            <a:noFill/>
            <a:ln w="19050">
              <a:solidFill>
                <a:srgbClr val="E72D67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0551286-6EAB-61DB-DF38-58E953908A26}"/>
                </a:ext>
              </a:extLst>
            </p:cNvPr>
            <p:cNvSpPr/>
            <p:nvPr/>
          </p:nvSpPr>
          <p:spPr>
            <a:xfrm>
              <a:off x="546847" y="2363898"/>
              <a:ext cx="555812" cy="173114"/>
            </a:xfrm>
            <a:custGeom>
              <a:avLst/>
              <a:gdLst>
                <a:gd name="csX0" fmla="*/ 0 w 555812"/>
                <a:gd name="csY0" fmla="*/ 173114 h 173114"/>
                <a:gd name="csX1" fmla="*/ 295835 w 555812"/>
                <a:gd name="csY1" fmla="*/ 2784 h 173114"/>
                <a:gd name="csX2" fmla="*/ 555812 w 555812"/>
                <a:gd name="csY2" fmla="*/ 83467 h 1731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55812" h="173114">
                  <a:moveTo>
                    <a:pt x="0" y="173114"/>
                  </a:moveTo>
                  <a:cubicBezTo>
                    <a:pt x="101600" y="95419"/>
                    <a:pt x="203200" y="17725"/>
                    <a:pt x="295835" y="2784"/>
                  </a:cubicBezTo>
                  <a:cubicBezTo>
                    <a:pt x="388470" y="-12157"/>
                    <a:pt x="472141" y="35655"/>
                    <a:pt x="555812" y="83467"/>
                  </a:cubicBezTo>
                </a:path>
              </a:pathLst>
            </a:custGeom>
            <a:noFill/>
            <a:ln w="22225">
              <a:solidFill>
                <a:srgbClr val="E72D67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3BF1C6-214B-6BF1-292C-51202FABB5B4}"/>
                </a:ext>
              </a:extLst>
            </p:cNvPr>
            <p:cNvSpPr/>
            <p:nvPr/>
          </p:nvSpPr>
          <p:spPr>
            <a:xfrm rot="6905790">
              <a:off x="802723" y="3122691"/>
              <a:ext cx="119669" cy="424359"/>
            </a:xfrm>
            <a:custGeom>
              <a:avLst/>
              <a:gdLst>
                <a:gd name="csX0" fmla="*/ 17929 w 233142"/>
                <a:gd name="csY0" fmla="*/ 654423 h 654423"/>
                <a:gd name="csX1" fmla="*/ 233082 w 233142"/>
                <a:gd name="csY1" fmla="*/ 403412 h 654423"/>
                <a:gd name="csX2" fmla="*/ 0 w 233142"/>
                <a:gd name="csY2" fmla="*/ 0 h 6544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33142" h="654423">
                  <a:moveTo>
                    <a:pt x="17929" y="654423"/>
                  </a:moveTo>
                  <a:cubicBezTo>
                    <a:pt x="126999" y="583452"/>
                    <a:pt x="236070" y="512482"/>
                    <a:pt x="233082" y="403412"/>
                  </a:cubicBezTo>
                  <a:cubicBezTo>
                    <a:pt x="230094" y="294342"/>
                    <a:pt x="115047" y="147171"/>
                    <a:pt x="0" y="0"/>
                  </a:cubicBezTo>
                </a:path>
              </a:pathLst>
            </a:custGeom>
            <a:noFill/>
            <a:ln w="15875">
              <a:solidFill>
                <a:srgbClr val="2248B4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5AF892F3-7367-5D97-497B-A3418E45569B}"/>
              </a:ext>
            </a:extLst>
          </p:cNvPr>
          <p:cNvSpPr txBox="1"/>
          <p:nvPr/>
        </p:nvSpPr>
        <p:spPr>
          <a:xfrm>
            <a:off x="532565" y="3541698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Neuronal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Connectome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E13815E-34D2-1125-0DC9-FFB1F5A57E78}"/>
              </a:ext>
            </a:extLst>
          </p:cNvPr>
          <p:cNvGrpSpPr/>
          <p:nvPr/>
        </p:nvGrpSpPr>
        <p:grpSpPr>
          <a:xfrm>
            <a:off x="2420474" y="2590801"/>
            <a:ext cx="1760293" cy="914401"/>
            <a:chOff x="2483227" y="2537011"/>
            <a:chExt cx="1760293" cy="914401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DA4DD14-E2E3-5A8A-875F-2C9537E06E60}"/>
                </a:ext>
              </a:extLst>
            </p:cNvPr>
            <p:cNvSpPr/>
            <p:nvPr/>
          </p:nvSpPr>
          <p:spPr>
            <a:xfrm>
              <a:off x="2483227" y="2917878"/>
              <a:ext cx="1667435" cy="156616"/>
            </a:xfrm>
            <a:custGeom>
              <a:avLst/>
              <a:gdLst>
                <a:gd name="csX0" fmla="*/ 0 w 1667435"/>
                <a:gd name="csY0" fmla="*/ 152448 h 156616"/>
                <a:gd name="csX1" fmla="*/ 340659 w 1667435"/>
                <a:gd name="csY1" fmla="*/ 9013 h 156616"/>
                <a:gd name="csX2" fmla="*/ 708211 w 1667435"/>
                <a:gd name="csY2" fmla="*/ 134519 h 156616"/>
                <a:gd name="csX3" fmla="*/ 1138517 w 1667435"/>
                <a:gd name="csY3" fmla="*/ 48 h 156616"/>
                <a:gd name="csX4" fmla="*/ 1470211 w 1667435"/>
                <a:gd name="csY4" fmla="*/ 152448 h 156616"/>
                <a:gd name="csX5" fmla="*/ 1667435 w 1667435"/>
                <a:gd name="csY5" fmla="*/ 98660 h 1566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667435" h="156616">
                  <a:moveTo>
                    <a:pt x="0" y="152448"/>
                  </a:moveTo>
                  <a:cubicBezTo>
                    <a:pt x="111312" y="82224"/>
                    <a:pt x="222624" y="12001"/>
                    <a:pt x="340659" y="9013"/>
                  </a:cubicBezTo>
                  <a:cubicBezTo>
                    <a:pt x="458694" y="6025"/>
                    <a:pt x="575235" y="136013"/>
                    <a:pt x="708211" y="134519"/>
                  </a:cubicBezTo>
                  <a:cubicBezTo>
                    <a:pt x="841187" y="133025"/>
                    <a:pt x="1011517" y="-2940"/>
                    <a:pt x="1138517" y="48"/>
                  </a:cubicBezTo>
                  <a:cubicBezTo>
                    <a:pt x="1265517" y="3036"/>
                    <a:pt x="1382058" y="136013"/>
                    <a:pt x="1470211" y="152448"/>
                  </a:cubicBezTo>
                  <a:cubicBezTo>
                    <a:pt x="1558364" y="168883"/>
                    <a:pt x="1612899" y="133771"/>
                    <a:pt x="1667435" y="98660"/>
                  </a:cubicBezTo>
                </a:path>
              </a:pathLst>
            </a:custGeom>
            <a:noFill/>
            <a:ln w="2540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CA35112-8D47-5F6B-7ACE-90BFE562890E}"/>
                </a:ext>
              </a:extLst>
            </p:cNvPr>
            <p:cNvSpPr/>
            <p:nvPr/>
          </p:nvSpPr>
          <p:spPr>
            <a:xfrm>
              <a:off x="2501153" y="2626656"/>
              <a:ext cx="1398494" cy="367553"/>
            </a:xfrm>
            <a:custGeom>
              <a:avLst/>
              <a:gdLst>
                <a:gd name="csX0" fmla="*/ 0 w 1398494"/>
                <a:gd name="csY0" fmla="*/ 367553 h 367553"/>
                <a:gd name="csX1" fmla="*/ 322729 w 1398494"/>
                <a:gd name="csY1" fmla="*/ 206189 h 367553"/>
                <a:gd name="csX2" fmla="*/ 717176 w 1398494"/>
                <a:gd name="csY2" fmla="*/ 340659 h 367553"/>
                <a:gd name="csX3" fmla="*/ 986118 w 1398494"/>
                <a:gd name="csY3" fmla="*/ 206189 h 367553"/>
                <a:gd name="csX4" fmla="*/ 1272988 w 1398494"/>
                <a:gd name="csY4" fmla="*/ 206189 h 367553"/>
                <a:gd name="csX5" fmla="*/ 1398494 w 1398494"/>
                <a:gd name="csY5" fmla="*/ 0 h 3675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98494" h="367553">
                  <a:moveTo>
                    <a:pt x="0" y="367553"/>
                  </a:moveTo>
                  <a:cubicBezTo>
                    <a:pt x="101600" y="289112"/>
                    <a:pt x="203200" y="210671"/>
                    <a:pt x="322729" y="206189"/>
                  </a:cubicBezTo>
                  <a:cubicBezTo>
                    <a:pt x="442258" y="201707"/>
                    <a:pt x="606611" y="340659"/>
                    <a:pt x="717176" y="340659"/>
                  </a:cubicBezTo>
                  <a:cubicBezTo>
                    <a:pt x="827741" y="340659"/>
                    <a:pt x="893483" y="228601"/>
                    <a:pt x="986118" y="206189"/>
                  </a:cubicBezTo>
                  <a:cubicBezTo>
                    <a:pt x="1078753" y="183777"/>
                    <a:pt x="1204259" y="240554"/>
                    <a:pt x="1272988" y="206189"/>
                  </a:cubicBezTo>
                  <a:cubicBezTo>
                    <a:pt x="1341717" y="171824"/>
                    <a:pt x="1370105" y="85912"/>
                    <a:pt x="1398494" y="0"/>
                  </a:cubicBezTo>
                </a:path>
              </a:pathLst>
            </a:custGeom>
            <a:noFill/>
            <a:ln w="25400">
              <a:solidFill>
                <a:srgbClr val="A53598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BBB744C-D7F8-0629-1E85-148F8F12C999}"/>
                </a:ext>
              </a:extLst>
            </p:cNvPr>
            <p:cNvSpPr/>
            <p:nvPr/>
          </p:nvSpPr>
          <p:spPr>
            <a:xfrm>
              <a:off x="2510118" y="3002371"/>
              <a:ext cx="1541929" cy="368218"/>
            </a:xfrm>
            <a:custGeom>
              <a:avLst/>
              <a:gdLst>
                <a:gd name="csX0" fmla="*/ 0 w 1541929"/>
                <a:gd name="csY0" fmla="*/ 126313 h 368218"/>
                <a:gd name="csX1" fmla="*/ 313764 w 1541929"/>
                <a:gd name="csY1" fmla="*/ 807 h 368218"/>
                <a:gd name="csX2" fmla="*/ 672353 w 1541929"/>
                <a:gd name="csY2" fmla="*/ 180101 h 368218"/>
                <a:gd name="csX3" fmla="*/ 1246094 w 1541929"/>
                <a:gd name="csY3" fmla="*/ 135277 h 368218"/>
                <a:gd name="csX4" fmla="*/ 1425388 w 1541929"/>
                <a:gd name="csY4" fmla="*/ 341466 h 368218"/>
                <a:gd name="csX5" fmla="*/ 1541929 w 1541929"/>
                <a:gd name="csY5" fmla="*/ 359395 h 3682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541929" h="368218">
                  <a:moveTo>
                    <a:pt x="0" y="126313"/>
                  </a:moveTo>
                  <a:cubicBezTo>
                    <a:pt x="100852" y="59077"/>
                    <a:pt x="201705" y="-8158"/>
                    <a:pt x="313764" y="807"/>
                  </a:cubicBezTo>
                  <a:cubicBezTo>
                    <a:pt x="425823" y="9772"/>
                    <a:pt x="516965" y="157689"/>
                    <a:pt x="672353" y="180101"/>
                  </a:cubicBezTo>
                  <a:cubicBezTo>
                    <a:pt x="827741" y="202513"/>
                    <a:pt x="1120588" y="108383"/>
                    <a:pt x="1246094" y="135277"/>
                  </a:cubicBezTo>
                  <a:cubicBezTo>
                    <a:pt x="1371600" y="162171"/>
                    <a:pt x="1376082" y="304113"/>
                    <a:pt x="1425388" y="341466"/>
                  </a:cubicBezTo>
                  <a:cubicBezTo>
                    <a:pt x="1474694" y="378819"/>
                    <a:pt x="1508311" y="369107"/>
                    <a:pt x="1541929" y="359395"/>
                  </a:cubicBezTo>
                </a:path>
              </a:pathLst>
            </a:custGeom>
            <a:noFill/>
            <a:ln w="25400">
              <a:solidFill>
                <a:srgbClr val="A53598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55E6D04-A6DA-482A-6E4B-47F50DF121EB}"/>
                </a:ext>
              </a:extLst>
            </p:cNvPr>
            <p:cNvSpPr/>
            <p:nvPr/>
          </p:nvSpPr>
          <p:spPr>
            <a:xfrm>
              <a:off x="3953436" y="2537011"/>
              <a:ext cx="286870" cy="403412"/>
            </a:xfrm>
            <a:custGeom>
              <a:avLst/>
              <a:gdLst>
                <a:gd name="csX0" fmla="*/ 286870 w 286870"/>
                <a:gd name="csY0" fmla="*/ 403412 h 403412"/>
                <a:gd name="csX1" fmla="*/ 188258 w 286870"/>
                <a:gd name="csY1" fmla="*/ 134470 h 403412"/>
                <a:gd name="csX2" fmla="*/ 0 w 286870"/>
                <a:gd name="csY2" fmla="*/ 0 h 4034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6870" h="403412">
                  <a:moveTo>
                    <a:pt x="286870" y="403412"/>
                  </a:moveTo>
                  <a:cubicBezTo>
                    <a:pt x="261470" y="302558"/>
                    <a:pt x="236070" y="201705"/>
                    <a:pt x="188258" y="134470"/>
                  </a:cubicBezTo>
                  <a:cubicBezTo>
                    <a:pt x="140446" y="67235"/>
                    <a:pt x="70223" y="33617"/>
                    <a:pt x="0" y="0"/>
                  </a:cubicBezTo>
                </a:path>
              </a:pathLst>
            </a:custGeom>
            <a:noFill/>
            <a:ln w="22225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92C2795-1568-9AA4-444C-71FFA8D29C53}"/>
                </a:ext>
              </a:extLst>
            </p:cNvPr>
            <p:cNvSpPr/>
            <p:nvPr/>
          </p:nvSpPr>
          <p:spPr>
            <a:xfrm>
              <a:off x="4141694" y="3039036"/>
              <a:ext cx="101826" cy="412376"/>
            </a:xfrm>
            <a:custGeom>
              <a:avLst/>
              <a:gdLst>
                <a:gd name="csX0" fmla="*/ 98612 w 101826"/>
                <a:gd name="csY0" fmla="*/ 0 h 412376"/>
                <a:gd name="csX1" fmla="*/ 89647 w 101826"/>
                <a:gd name="csY1" fmla="*/ 233082 h 412376"/>
                <a:gd name="csX2" fmla="*/ 0 w 101826"/>
                <a:gd name="csY2" fmla="*/ 412376 h 412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01826" h="412376">
                  <a:moveTo>
                    <a:pt x="98612" y="0"/>
                  </a:moveTo>
                  <a:cubicBezTo>
                    <a:pt x="102347" y="82176"/>
                    <a:pt x="106082" y="164353"/>
                    <a:pt x="89647" y="233082"/>
                  </a:cubicBezTo>
                  <a:cubicBezTo>
                    <a:pt x="73212" y="301811"/>
                    <a:pt x="36606" y="357093"/>
                    <a:pt x="0" y="412376"/>
                  </a:cubicBezTo>
                </a:path>
              </a:pathLst>
            </a:custGeom>
            <a:noFill/>
            <a:ln w="15875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579895A5-27C6-1B53-8BEC-08BFBB8EAFAB}"/>
              </a:ext>
            </a:extLst>
          </p:cNvPr>
          <p:cNvSpPr txBox="1"/>
          <p:nvPr/>
        </p:nvSpPr>
        <p:spPr>
          <a:xfrm>
            <a:off x="2644826" y="3533075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Locomotion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Behaviour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2D6D071-9818-D920-F8CD-585ED6A5743F}"/>
              </a:ext>
            </a:extLst>
          </p:cNvPr>
          <p:cNvCxnSpPr>
            <a:cxnSpLocks/>
          </p:cNvCxnSpPr>
          <p:nvPr/>
        </p:nvCxnSpPr>
        <p:spPr>
          <a:xfrm>
            <a:off x="475128" y="4286343"/>
            <a:ext cx="82595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980244D-B54A-8D67-98CB-081CCF07ECB2}"/>
              </a:ext>
            </a:extLst>
          </p:cNvPr>
          <p:cNvGrpSpPr/>
          <p:nvPr/>
        </p:nvGrpSpPr>
        <p:grpSpPr>
          <a:xfrm>
            <a:off x="4665313" y="2552862"/>
            <a:ext cx="1965438" cy="1243659"/>
            <a:chOff x="4927803" y="2589483"/>
            <a:chExt cx="1951211" cy="1234657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B89F38C-1B43-AD96-21E9-D213E919489A}"/>
                </a:ext>
              </a:extLst>
            </p:cNvPr>
            <p:cNvSpPr/>
            <p:nvPr/>
          </p:nvSpPr>
          <p:spPr>
            <a:xfrm>
              <a:off x="6200309" y="3102272"/>
              <a:ext cx="678705" cy="276980"/>
            </a:xfrm>
            <a:custGeom>
              <a:avLst/>
              <a:gdLst>
                <a:gd name="csX0" fmla="*/ 415902 w 678705"/>
                <a:gd name="csY0" fmla="*/ 102715 h 276980"/>
                <a:gd name="csX1" fmla="*/ 120067 w 678705"/>
                <a:gd name="csY1" fmla="*/ 75821 h 276980"/>
                <a:gd name="csX2" fmla="*/ 12490 w 678705"/>
                <a:gd name="csY2" fmla="*/ 183398 h 276980"/>
                <a:gd name="csX3" fmla="*/ 389008 w 678705"/>
                <a:gd name="csY3" fmla="*/ 273045 h 276980"/>
                <a:gd name="csX4" fmla="*/ 613125 w 678705"/>
                <a:gd name="csY4" fmla="*/ 48927 h 276980"/>
                <a:gd name="csX5" fmla="*/ 675878 w 678705"/>
                <a:gd name="csY5" fmla="*/ 13068 h 276980"/>
                <a:gd name="csX6" fmla="*/ 541408 w 678705"/>
                <a:gd name="csY6" fmla="*/ 4104 h 276980"/>
                <a:gd name="csX7" fmla="*/ 299361 w 678705"/>
                <a:gd name="csY7" fmla="*/ 75821 h 276980"/>
                <a:gd name="csX8" fmla="*/ 415902 w 678705"/>
                <a:gd name="csY8" fmla="*/ 102715 h 2769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8705" h="276980">
                  <a:moveTo>
                    <a:pt x="415902" y="102715"/>
                  </a:moveTo>
                  <a:cubicBezTo>
                    <a:pt x="386020" y="102715"/>
                    <a:pt x="187302" y="62374"/>
                    <a:pt x="120067" y="75821"/>
                  </a:cubicBezTo>
                  <a:cubicBezTo>
                    <a:pt x="52832" y="89268"/>
                    <a:pt x="-32333" y="150527"/>
                    <a:pt x="12490" y="183398"/>
                  </a:cubicBezTo>
                  <a:cubicBezTo>
                    <a:pt x="57313" y="216269"/>
                    <a:pt x="288902" y="295457"/>
                    <a:pt x="389008" y="273045"/>
                  </a:cubicBezTo>
                  <a:cubicBezTo>
                    <a:pt x="489114" y="250633"/>
                    <a:pt x="565313" y="92256"/>
                    <a:pt x="613125" y="48927"/>
                  </a:cubicBezTo>
                  <a:cubicBezTo>
                    <a:pt x="660937" y="5598"/>
                    <a:pt x="687831" y="20538"/>
                    <a:pt x="675878" y="13068"/>
                  </a:cubicBezTo>
                  <a:cubicBezTo>
                    <a:pt x="663925" y="5598"/>
                    <a:pt x="604161" y="-6355"/>
                    <a:pt x="541408" y="4104"/>
                  </a:cubicBezTo>
                  <a:cubicBezTo>
                    <a:pt x="478655" y="14563"/>
                    <a:pt x="321773" y="57892"/>
                    <a:pt x="299361" y="75821"/>
                  </a:cubicBezTo>
                  <a:cubicBezTo>
                    <a:pt x="276949" y="93750"/>
                    <a:pt x="445784" y="102715"/>
                    <a:pt x="415902" y="102715"/>
                  </a:cubicBezTo>
                  <a:close/>
                </a:path>
              </a:pathLst>
            </a:custGeom>
            <a:solidFill>
              <a:srgbClr val="F187A8"/>
            </a:solidFill>
            <a:ln w="19050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1ACDFAB-2239-99CB-E84B-B5C017D31376}"/>
                </a:ext>
              </a:extLst>
            </p:cNvPr>
            <p:cNvGrpSpPr/>
            <p:nvPr/>
          </p:nvGrpSpPr>
          <p:grpSpPr>
            <a:xfrm rot="10800000">
              <a:off x="4953864" y="2589483"/>
              <a:ext cx="985555" cy="281647"/>
              <a:chOff x="4953864" y="2589483"/>
              <a:chExt cx="985555" cy="281647"/>
            </a:xfrm>
          </p:grpSpPr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71B52CD4-08E3-77FF-268B-0259BFCCCFAE}"/>
                  </a:ext>
                </a:extLst>
              </p:cNvPr>
              <p:cNvSpPr/>
              <p:nvPr/>
            </p:nvSpPr>
            <p:spPr>
              <a:xfrm>
                <a:off x="4953864" y="2626656"/>
                <a:ext cx="433923" cy="244474"/>
              </a:xfrm>
              <a:prstGeom prst="roundRect">
                <a:avLst>
                  <a:gd name="adj" fmla="val 4233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7F62905-B01B-EA3D-85CD-DF54C88AA962}"/>
                  </a:ext>
                </a:extLst>
              </p:cNvPr>
              <p:cNvSpPr/>
              <p:nvPr/>
            </p:nvSpPr>
            <p:spPr>
              <a:xfrm>
                <a:off x="5378824" y="2734208"/>
                <a:ext cx="560595" cy="71960"/>
              </a:xfrm>
              <a:custGeom>
                <a:avLst/>
                <a:gdLst>
                  <a:gd name="csX0" fmla="*/ 0 w 560595"/>
                  <a:gd name="csY0" fmla="*/ 17956 h 71960"/>
                  <a:gd name="csX1" fmla="*/ 107576 w 560595"/>
                  <a:gd name="csY1" fmla="*/ 71744 h 71960"/>
                  <a:gd name="csX2" fmla="*/ 268941 w 560595"/>
                  <a:gd name="csY2" fmla="*/ 26 h 71960"/>
                  <a:gd name="csX3" fmla="*/ 528917 w 560595"/>
                  <a:gd name="csY3" fmla="*/ 62779 h 71960"/>
                  <a:gd name="csX4" fmla="*/ 546847 w 560595"/>
                  <a:gd name="csY4" fmla="*/ 17956 h 71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60595" h="71960">
                    <a:moveTo>
                      <a:pt x="0" y="17956"/>
                    </a:moveTo>
                    <a:cubicBezTo>
                      <a:pt x="31376" y="46344"/>
                      <a:pt x="62753" y="74732"/>
                      <a:pt x="107576" y="71744"/>
                    </a:cubicBezTo>
                    <a:cubicBezTo>
                      <a:pt x="152399" y="68756"/>
                      <a:pt x="198718" y="1520"/>
                      <a:pt x="268941" y="26"/>
                    </a:cubicBezTo>
                    <a:cubicBezTo>
                      <a:pt x="339164" y="-1468"/>
                      <a:pt x="482599" y="59791"/>
                      <a:pt x="528917" y="62779"/>
                    </a:cubicBezTo>
                    <a:cubicBezTo>
                      <a:pt x="575235" y="65767"/>
                      <a:pt x="561041" y="41861"/>
                      <a:pt x="546847" y="17956"/>
                    </a:cubicBezTo>
                  </a:path>
                </a:pathLst>
              </a:custGeom>
              <a:no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B166F1E-C36E-362D-4067-0C915B78381C}"/>
                  </a:ext>
                </a:extLst>
              </p:cNvPr>
              <p:cNvSpPr/>
              <p:nvPr/>
            </p:nvSpPr>
            <p:spPr>
              <a:xfrm>
                <a:off x="5325035" y="2589483"/>
                <a:ext cx="540557" cy="110273"/>
              </a:xfrm>
              <a:custGeom>
                <a:avLst/>
                <a:gdLst>
                  <a:gd name="csX0" fmla="*/ 0 w 540557"/>
                  <a:gd name="csY0" fmla="*/ 90963 h 110273"/>
                  <a:gd name="csX1" fmla="*/ 134471 w 540557"/>
                  <a:gd name="csY1" fmla="*/ 64069 h 110273"/>
                  <a:gd name="csX2" fmla="*/ 224118 w 540557"/>
                  <a:gd name="csY2" fmla="*/ 108893 h 110273"/>
                  <a:gd name="csX3" fmla="*/ 385483 w 540557"/>
                  <a:gd name="csY3" fmla="*/ 1316 h 110273"/>
                  <a:gd name="csX4" fmla="*/ 519953 w 540557"/>
                  <a:gd name="csY4" fmla="*/ 46140 h 110273"/>
                  <a:gd name="csX5" fmla="*/ 537883 w 540557"/>
                  <a:gd name="csY5" fmla="*/ 37175 h 1102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540557" h="110273">
                    <a:moveTo>
                      <a:pt x="0" y="90963"/>
                    </a:moveTo>
                    <a:cubicBezTo>
                      <a:pt x="48559" y="76022"/>
                      <a:pt x="97118" y="61081"/>
                      <a:pt x="134471" y="64069"/>
                    </a:cubicBezTo>
                    <a:cubicBezTo>
                      <a:pt x="171824" y="67057"/>
                      <a:pt x="182283" y="119352"/>
                      <a:pt x="224118" y="108893"/>
                    </a:cubicBezTo>
                    <a:cubicBezTo>
                      <a:pt x="265953" y="98434"/>
                      <a:pt x="336177" y="11775"/>
                      <a:pt x="385483" y="1316"/>
                    </a:cubicBezTo>
                    <a:cubicBezTo>
                      <a:pt x="434789" y="-9143"/>
                      <a:pt x="519953" y="46140"/>
                      <a:pt x="519953" y="46140"/>
                    </a:cubicBezTo>
                    <a:cubicBezTo>
                      <a:pt x="545353" y="52117"/>
                      <a:pt x="541618" y="44646"/>
                      <a:pt x="537883" y="37175"/>
                    </a:cubicBezTo>
                  </a:path>
                </a:pathLst>
              </a:custGeom>
              <a:no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254085E-9A48-B053-BDB7-434EDC555271}"/>
                  </a:ext>
                </a:extLst>
              </p:cNvPr>
              <p:cNvSpPr/>
              <p:nvPr/>
            </p:nvSpPr>
            <p:spPr>
              <a:xfrm>
                <a:off x="5378824" y="2671805"/>
                <a:ext cx="546847" cy="125509"/>
              </a:xfrm>
              <a:custGeom>
                <a:avLst/>
                <a:gdLst>
                  <a:gd name="csX0" fmla="*/ 0 w 546847"/>
                  <a:gd name="csY0" fmla="*/ 71394 h 125509"/>
                  <a:gd name="csX1" fmla="*/ 98612 w 546847"/>
                  <a:gd name="csY1" fmla="*/ 44500 h 125509"/>
                  <a:gd name="csX2" fmla="*/ 251012 w 546847"/>
                  <a:gd name="csY2" fmla="*/ 125182 h 125509"/>
                  <a:gd name="csX3" fmla="*/ 412377 w 546847"/>
                  <a:gd name="csY3" fmla="*/ 8641 h 125509"/>
                  <a:gd name="csX4" fmla="*/ 546847 w 546847"/>
                  <a:gd name="csY4" fmla="*/ 17606 h 1255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46847" h="125509">
                    <a:moveTo>
                      <a:pt x="0" y="71394"/>
                    </a:moveTo>
                    <a:cubicBezTo>
                      <a:pt x="28388" y="53464"/>
                      <a:pt x="56777" y="35535"/>
                      <a:pt x="98612" y="44500"/>
                    </a:cubicBezTo>
                    <a:cubicBezTo>
                      <a:pt x="140447" y="53465"/>
                      <a:pt x="198718" y="131159"/>
                      <a:pt x="251012" y="125182"/>
                    </a:cubicBezTo>
                    <a:cubicBezTo>
                      <a:pt x="303306" y="119206"/>
                      <a:pt x="363071" y="26570"/>
                      <a:pt x="412377" y="8641"/>
                    </a:cubicBezTo>
                    <a:cubicBezTo>
                      <a:pt x="461683" y="-9288"/>
                      <a:pt x="504265" y="4159"/>
                      <a:pt x="546847" y="17606"/>
                    </a:cubicBezTo>
                  </a:path>
                </a:pathLst>
              </a:custGeom>
              <a:no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6432173-2EC3-C175-0177-36AA4D1A48C3}"/>
                  </a:ext>
                </a:extLst>
              </p:cNvPr>
              <p:cNvSpPr/>
              <p:nvPr/>
            </p:nvSpPr>
            <p:spPr>
              <a:xfrm>
                <a:off x="5289176" y="2671481"/>
                <a:ext cx="582706" cy="147026"/>
              </a:xfrm>
              <a:custGeom>
                <a:avLst/>
                <a:gdLst>
                  <a:gd name="csX0" fmla="*/ 0 w 582706"/>
                  <a:gd name="csY0" fmla="*/ 80683 h 147026"/>
                  <a:gd name="csX1" fmla="*/ 161365 w 582706"/>
                  <a:gd name="csY1" fmla="*/ 143436 h 147026"/>
                  <a:gd name="csX2" fmla="*/ 277906 w 582706"/>
                  <a:gd name="csY2" fmla="*/ 0 h 147026"/>
                  <a:gd name="csX3" fmla="*/ 484095 w 582706"/>
                  <a:gd name="csY3" fmla="*/ 143436 h 147026"/>
                  <a:gd name="csX4" fmla="*/ 582706 w 582706"/>
                  <a:gd name="csY4" fmla="*/ 89648 h 1470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82706" h="147026">
                    <a:moveTo>
                      <a:pt x="0" y="80683"/>
                    </a:moveTo>
                    <a:cubicBezTo>
                      <a:pt x="57523" y="118783"/>
                      <a:pt x="115047" y="156883"/>
                      <a:pt x="161365" y="143436"/>
                    </a:cubicBezTo>
                    <a:cubicBezTo>
                      <a:pt x="207683" y="129989"/>
                      <a:pt x="224118" y="0"/>
                      <a:pt x="277906" y="0"/>
                    </a:cubicBezTo>
                    <a:cubicBezTo>
                      <a:pt x="331694" y="0"/>
                      <a:pt x="433295" y="128495"/>
                      <a:pt x="484095" y="143436"/>
                    </a:cubicBezTo>
                    <a:cubicBezTo>
                      <a:pt x="534895" y="158377"/>
                      <a:pt x="558800" y="124012"/>
                      <a:pt x="582706" y="89648"/>
                    </a:cubicBezTo>
                  </a:path>
                </a:pathLst>
              </a:custGeom>
              <a:no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D8D346F-D413-1C4B-B891-1A59CD676C34}"/>
                </a:ext>
              </a:extLst>
            </p:cNvPr>
            <p:cNvSpPr/>
            <p:nvPr/>
          </p:nvSpPr>
          <p:spPr>
            <a:xfrm>
              <a:off x="6024282" y="2688003"/>
              <a:ext cx="484094" cy="306209"/>
            </a:xfrm>
            <a:custGeom>
              <a:avLst/>
              <a:gdLst>
                <a:gd name="csX0" fmla="*/ 0 w 484094"/>
                <a:gd name="csY0" fmla="*/ 1409 h 306209"/>
                <a:gd name="csX1" fmla="*/ 340659 w 484094"/>
                <a:gd name="csY1" fmla="*/ 46232 h 306209"/>
                <a:gd name="csX2" fmla="*/ 484094 w 484094"/>
                <a:gd name="csY2" fmla="*/ 306209 h 3062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84094" h="306209">
                  <a:moveTo>
                    <a:pt x="0" y="1409"/>
                  </a:moveTo>
                  <a:cubicBezTo>
                    <a:pt x="129988" y="-1580"/>
                    <a:pt x="259977" y="-4568"/>
                    <a:pt x="340659" y="46232"/>
                  </a:cubicBezTo>
                  <a:cubicBezTo>
                    <a:pt x="421341" y="97032"/>
                    <a:pt x="452717" y="201620"/>
                    <a:pt x="484094" y="306209"/>
                  </a:cubicBezTo>
                </a:path>
              </a:pathLst>
            </a:custGeom>
            <a:noFill/>
            <a:ln w="19050">
              <a:solidFill>
                <a:srgbClr val="2248B4"/>
              </a:solidFill>
              <a:tailEnd type="arrow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426947C-CA32-67CD-D3E3-33A999FCE531}"/>
                </a:ext>
              </a:extLst>
            </p:cNvPr>
            <p:cNvGrpSpPr/>
            <p:nvPr/>
          </p:nvGrpSpPr>
          <p:grpSpPr>
            <a:xfrm>
              <a:off x="5118847" y="3307976"/>
              <a:ext cx="708212" cy="516164"/>
              <a:chOff x="5118847" y="3307976"/>
              <a:chExt cx="708212" cy="516164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7D5D815-EED9-209F-51EF-F97DC2C0999A}"/>
                  </a:ext>
                </a:extLst>
              </p:cNvPr>
              <p:cNvSpPr/>
              <p:nvPr/>
            </p:nvSpPr>
            <p:spPr>
              <a:xfrm>
                <a:off x="5172635" y="3374636"/>
                <a:ext cx="116541" cy="136198"/>
              </a:xfrm>
              <a:custGeom>
                <a:avLst/>
                <a:gdLst>
                  <a:gd name="csX0" fmla="*/ 116541 w 116541"/>
                  <a:gd name="csY0" fmla="*/ 130564 h 136198"/>
                  <a:gd name="csX1" fmla="*/ 62753 w 116541"/>
                  <a:gd name="csY1" fmla="*/ 121599 h 136198"/>
                  <a:gd name="csX2" fmla="*/ 26894 w 116541"/>
                  <a:gd name="csY2" fmla="*/ 5058 h 136198"/>
                  <a:gd name="csX3" fmla="*/ 0 w 116541"/>
                  <a:gd name="csY3" fmla="*/ 31952 h 136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16541" h="136198">
                    <a:moveTo>
                      <a:pt x="116541" y="130564"/>
                    </a:moveTo>
                    <a:cubicBezTo>
                      <a:pt x="97117" y="136540"/>
                      <a:pt x="77694" y="142517"/>
                      <a:pt x="62753" y="121599"/>
                    </a:cubicBezTo>
                    <a:cubicBezTo>
                      <a:pt x="47812" y="100681"/>
                      <a:pt x="26894" y="5058"/>
                      <a:pt x="26894" y="5058"/>
                    </a:cubicBezTo>
                    <a:cubicBezTo>
                      <a:pt x="16435" y="-9883"/>
                      <a:pt x="8217" y="11034"/>
                      <a:pt x="0" y="31952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3DB30C28-20D6-96D4-10E9-F296F5C416DD}"/>
                  </a:ext>
                </a:extLst>
              </p:cNvPr>
              <p:cNvSpPr/>
              <p:nvPr/>
            </p:nvSpPr>
            <p:spPr>
              <a:xfrm>
                <a:off x="5342965" y="3348487"/>
                <a:ext cx="80682" cy="84995"/>
              </a:xfrm>
              <a:custGeom>
                <a:avLst/>
                <a:gdLst>
                  <a:gd name="csX0" fmla="*/ 80682 w 80682"/>
                  <a:gd name="csY0" fmla="*/ 84995 h 84995"/>
                  <a:gd name="csX1" fmla="*/ 44823 w 80682"/>
                  <a:gd name="csY1" fmla="*/ 49137 h 84995"/>
                  <a:gd name="csX2" fmla="*/ 53788 w 80682"/>
                  <a:gd name="csY2" fmla="*/ 4313 h 84995"/>
                  <a:gd name="csX3" fmla="*/ 0 w 80682"/>
                  <a:gd name="csY3" fmla="*/ 4313 h 84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0682" h="84995">
                    <a:moveTo>
                      <a:pt x="80682" y="84995"/>
                    </a:moveTo>
                    <a:cubicBezTo>
                      <a:pt x="68729" y="73042"/>
                      <a:pt x="49305" y="62584"/>
                      <a:pt x="44823" y="49137"/>
                    </a:cubicBezTo>
                    <a:cubicBezTo>
                      <a:pt x="40341" y="35690"/>
                      <a:pt x="61258" y="11784"/>
                      <a:pt x="53788" y="4313"/>
                    </a:cubicBezTo>
                    <a:cubicBezTo>
                      <a:pt x="46318" y="-3158"/>
                      <a:pt x="23159" y="577"/>
                      <a:pt x="0" y="4313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68BF204-96C6-149F-F5D8-1DF35CA9C735}"/>
                  </a:ext>
                </a:extLst>
              </p:cNvPr>
              <p:cNvSpPr/>
              <p:nvPr/>
            </p:nvSpPr>
            <p:spPr>
              <a:xfrm>
                <a:off x="5522259" y="3307976"/>
                <a:ext cx="81140" cy="170330"/>
              </a:xfrm>
              <a:custGeom>
                <a:avLst/>
                <a:gdLst>
                  <a:gd name="csX0" fmla="*/ 26894 w 81140"/>
                  <a:gd name="csY0" fmla="*/ 170330 h 170330"/>
                  <a:gd name="csX1" fmla="*/ 80682 w 81140"/>
                  <a:gd name="csY1" fmla="*/ 89648 h 170330"/>
                  <a:gd name="csX2" fmla="*/ 0 w 81140"/>
                  <a:gd name="csY2" fmla="*/ 0 h 170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140" h="170330">
                    <a:moveTo>
                      <a:pt x="26894" y="170330"/>
                    </a:moveTo>
                    <a:cubicBezTo>
                      <a:pt x="56029" y="144183"/>
                      <a:pt x="85164" y="118036"/>
                      <a:pt x="80682" y="89648"/>
                    </a:cubicBezTo>
                    <a:cubicBezTo>
                      <a:pt x="76200" y="61260"/>
                      <a:pt x="38100" y="30630"/>
                      <a:pt x="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FB4EAB0-CF14-4697-9803-5A17CFC7012A}"/>
                  </a:ext>
                </a:extLst>
              </p:cNvPr>
              <p:cNvSpPr/>
              <p:nvPr/>
            </p:nvSpPr>
            <p:spPr>
              <a:xfrm>
                <a:off x="5118847" y="3603812"/>
                <a:ext cx="170329" cy="82271"/>
              </a:xfrm>
              <a:custGeom>
                <a:avLst/>
                <a:gdLst>
                  <a:gd name="csX0" fmla="*/ 170329 w 170329"/>
                  <a:gd name="csY0" fmla="*/ 0 h 82271"/>
                  <a:gd name="csX1" fmla="*/ 98612 w 170329"/>
                  <a:gd name="csY1" fmla="*/ 26894 h 82271"/>
                  <a:gd name="csX2" fmla="*/ 35859 w 170329"/>
                  <a:gd name="csY2" fmla="*/ 80682 h 82271"/>
                  <a:gd name="csX3" fmla="*/ 0 w 170329"/>
                  <a:gd name="csY3" fmla="*/ 62753 h 8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70329" h="82271">
                    <a:moveTo>
                      <a:pt x="170329" y="0"/>
                    </a:moveTo>
                    <a:cubicBezTo>
                      <a:pt x="145676" y="6723"/>
                      <a:pt x="121024" y="13447"/>
                      <a:pt x="98612" y="26894"/>
                    </a:cubicBezTo>
                    <a:cubicBezTo>
                      <a:pt x="76200" y="40341"/>
                      <a:pt x="35859" y="80682"/>
                      <a:pt x="35859" y="80682"/>
                    </a:cubicBezTo>
                    <a:cubicBezTo>
                      <a:pt x="19424" y="86658"/>
                      <a:pt x="9712" y="74705"/>
                      <a:pt x="0" y="62753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735B3C35-9240-F596-1928-BF712B2B69E4}"/>
                  </a:ext>
                </a:extLst>
              </p:cNvPr>
              <p:cNvSpPr/>
              <p:nvPr/>
            </p:nvSpPr>
            <p:spPr>
              <a:xfrm>
                <a:off x="5593976" y="3532094"/>
                <a:ext cx="233083" cy="90416"/>
              </a:xfrm>
              <a:custGeom>
                <a:avLst/>
                <a:gdLst>
                  <a:gd name="csX0" fmla="*/ 0 w 233083"/>
                  <a:gd name="csY0" fmla="*/ 35859 h 90416"/>
                  <a:gd name="csX1" fmla="*/ 125506 w 233083"/>
                  <a:gd name="csY1" fmla="*/ 89647 h 90416"/>
                  <a:gd name="csX2" fmla="*/ 233083 w 233083"/>
                  <a:gd name="csY2" fmla="*/ 0 h 904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33083" h="90416">
                    <a:moveTo>
                      <a:pt x="0" y="35859"/>
                    </a:moveTo>
                    <a:cubicBezTo>
                      <a:pt x="43329" y="65741"/>
                      <a:pt x="86659" y="95624"/>
                      <a:pt x="125506" y="89647"/>
                    </a:cubicBezTo>
                    <a:cubicBezTo>
                      <a:pt x="164353" y="83671"/>
                      <a:pt x="198718" y="41835"/>
                      <a:pt x="233083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238CA01-033D-B1CB-8962-D90578B91E12}"/>
                  </a:ext>
                </a:extLst>
              </p:cNvPr>
              <p:cNvSpPr/>
              <p:nvPr/>
            </p:nvSpPr>
            <p:spPr>
              <a:xfrm>
                <a:off x="5271247" y="3675529"/>
                <a:ext cx="107577" cy="144690"/>
              </a:xfrm>
              <a:custGeom>
                <a:avLst/>
                <a:gdLst>
                  <a:gd name="csX0" fmla="*/ 107577 w 107577"/>
                  <a:gd name="csY0" fmla="*/ 0 h 144690"/>
                  <a:gd name="csX1" fmla="*/ 44824 w 107577"/>
                  <a:gd name="csY1" fmla="*/ 80683 h 144690"/>
                  <a:gd name="csX2" fmla="*/ 35859 w 107577"/>
                  <a:gd name="csY2" fmla="*/ 143436 h 144690"/>
                  <a:gd name="csX3" fmla="*/ 0 w 107577"/>
                  <a:gd name="csY3" fmla="*/ 116542 h 1446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7577" h="144690">
                    <a:moveTo>
                      <a:pt x="107577" y="0"/>
                    </a:moveTo>
                    <a:cubicBezTo>
                      <a:pt x="82177" y="28388"/>
                      <a:pt x="56777" y="56777"/>
                      <a:pt x="44824" y="80683"/>
                    </a:cubicBezTo>
                    <a:cubicBezTo>
                      <a:pt x="32871" y="104589"/>
                      <a:pt x="35859" y="143436"/>
                      <a:pt x="35859" y="143436"/>
                    </a:cubicBezTo>
                    <a:cubicBezTo>
                      <a:pt x="28388" y="149413"/>
                      <a:pt x="14194" y="132977"/>
                      <a:pt x="0" y="116542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AF660E0-EF2D-9F01-53ED-1C61AC068D18}"/>
                  </a:ext>
                </a:extLst>
              </p:cNvPr>
              <p:cNvSpPr/>
              <p:nvPr/>
            </p:nvSpPr>
            <p:spPr>
              <a:xfrm>
                <a:off x="5486400" y="3666565"/>
                <a:ext cx="161365" cy="157575"/>
              </a:xfrm>
              <a:custGeom>
                <a:avLst/>
                <a:gdLst>
                  <a:gd name="csX0" fmla="*/ 0 w 161365"/>
                  <a:gd name="csY0" fmla="*/ 0 h 157575"/>
                  <a:gd name="csX1" fmla="*/ 80682 w 161365"/>
                  <a:gd name="csY1" fmla="*/ 98611 h 157575"/>
                  <a:gd name="csX2" fmla="*/ 71718 w 161365"/>
                  <a:gd name="csY2" fmla="*/ 152400 h 157575"/>
                  <a:gd name="csX3" fmla="*/ 161365 w 161365"/>
                  <a:gd name="csY3" fmla="*/ 152400 h 157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61365" h="157575">
                    <a:moveTo>
                      <a:pt x="0" y="0"/>
                    </a:moveTo>
                    <a:cubicBezTo>
                      <a:pt x="34364" y="36605"/>
                      <a:pt x="68729" y="73211"/>
                      <a:pt x="80682" y="98611"/>
                    </a:cubicBezTo>
                    <a:cubicBezTo>
                      <a:pt x="92635" y="124011"/>
                      <a:pt x="58271" y="143435"/>
                      <a:pt x="71718" y="152400"/>
                    </a:cubicBezTo>
                    <a:cubicBezTo>
                      <a:pt x="85165" y="161365"/>
                      <a:pt x="123265" y="156882"/>
                      <a:pt x="161365" y="15240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E8CA3F6-5B73-6CD3-4CF4-7698A42262D4}"/>
                  </a:ext>
                </a:extLst>
              </p:cNvPr>
              <p:cNvGrpSpPr/>
              <p:nvPr/>
            </p:nvGrpSpPr>
            <p:grpSpPr>
              <a:xfrm>
                <a:off x="5215062" y="3417982"/>
                <a:ext cx="453804" cy="327744"/>
                <a:chOff x="5215062" y="3417982"/>
                <a:chExt cx="453804" cy="327744"/>
              </a:xfrm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BEE651DB-959E-B0B0-BD2B-EFA68CAC189D}"/>
                    </a:ext>
                  </a:extLst>
                </p:cNvPr>
                <p:cNvSpPr/>
                <p:nvPr/>
              </p:nvSpPr>
              <p:spPr>
                <a:xfrm>
                  <a:off x="5215062" y="3417982"/>
                  <a:ext cx="453804" cy="327744"/>
                </a:xfrm>
                <a:custGeom>
                  <a:avLst/>
                  <a:gdLst>
                    <a:gd name="csX0" fmla="*/ 449332 w 453804"/>
                    <a:gd name="csY0" fmla="*/ 125506 h 307443"/>
                    <a:gd name="csX1" fmla="*/ 243143 w 453804"/>
                    <a:gd name="csY1" fmla="*/ 0 h 307443"/>
                    <a:gd name="csX2" fmla="*/ 1096 w 453804"/>
                    <a:gd name="csY2" fmla="*/ 125506 h 307443"/>
                    <a:gd name="csX3" fmla="*/ 162461 w 453804"/>
                    <a:gd name="csY3" fmla="*/ 304800 h 307443"/>
                    <a:gd name="csX4" fmla="*/ 368649 w 453804"/>
                    <a:gd name="csY4" fmla="*/ 224117 h 307443"/>
                    <a:gd name="csX5" fmla="*/ 449332 w 453804"/>
                    <a:gd name="csY5" fmla="*/ 125506 h 307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453804" h="307443">
                      <a:moveTo>
                        <a:pt x="449332" y="125506"/>
                      </a:moveTo>
                      <a:cubicBezTo>
                        <a:pt x="428414" y="88153"/>
                        <a:pt x="317849" y="0"/>
                        <a:pt x="243143" y="0"/>
                      </a:cubicBezTo>
                      <a:cubicBezTo>
                        <a:pt x="168437" y="0"/>
                        <a:pt x="14543" y="74706"/>
                        <a:pt x="1096" y="125506"/>
                      </a:cubicBezTo>
                      <a:cubicBezTo>
                        <a:pt x="-12351" y="176306"/>
                        <a:pt x="101202" y="288365"/>
                        <a:pt x="162461" y="304800"/>
                      </a:cubicBezTo>
                      <a:cubicBezTo>
                        <a:pt x="223720" y="321235"/>
                        <a:pt x="323826" y="256988"/>
                        <a:pt x="368649" y="224117"/>
                      </a:cubicBezTo>
                      <a:cubicBezTo>
                        <a:pt x="413472" y="191246"/>
                        <a:pt x="470250" y="162859"/>
                        <a:pt x="449332" y="125506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910D477C-CE20-FCB3-BB15-028FF40A08E1}"/>
                    </a:ext>
                  </a:extLst>
                </p:cNvPr>
                <p:cNvSpPr/>
                <p:nvPr/>
              </p:nvSpPr>
              <p:spPr>
                <a:xfrm>
                  <a:off x="5388176" y="3495204"/>
                  <a:ext cx="110708" cy="110708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819EDCA-F363-8AAE-BC1E-E9D438C10EAD}"/>
                </a:ext>
              </a:extLst>
            </p:cNvPr>
            <p:cNvSpPr/>
            <p:nvPr/>
          </p:nvSpPr>
          <p:spPr>
            <a:xfrm>
              <a:off x="5791200" y="3451412"/>
              <a:ext cx="744071" cy="311250"/>
            </a:xfrm>
            <a:custGeom>
              <a:avLst/>
              <a:gdLst>
                <a:gd name="csX0" fmla="*/ 744071 w 744071"/>
                <a:gd name="csY0" fmla="*/ 0 h 311250"/>
                <a:gd name="csX1" fmla="*/ 403412 w 744071"/>
                <a:gd name="csY1" fmla="*/ 277906 h 311250"/>
                <a:gd name="csX2" fmla="*/ 0 w 744071"/>
                <a:gd name="csY2" fmla="*/ 295835 h 3112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44071" h="311250">
                  <a:moveTo>
                    <a:pt x="744071" y="0"/>
                  </a:moveTo>
                  <a:cubicBezTo>
                    <a:pt x="635747" y="114300"/>
                    <a:pt x="527424" y="228600"/>
                    <a:pt x="403412" y="277906"/>
                  </a:cubicBezTo>
                  <a:cubicBezTo>
                    <a:pt x="279400" y="327212"/>
                    <a:pt x="139700" y="311523"/>
                    <a:pt x="0" y="295835"/>
                  </a:cubicBezTo>
                </a:path>
              </a:pathLst>
            </a:custGeom>
            <a:noFill/>
            <a:ln w="19050">
              <a:solidFill>
                <a:srgbClr val="E72D67"/>
              </a:solidFill>
              <a:tailEnd type="arrow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01E7A4E-ABD7-8485-9F60-12549A6BBB86}"/>
                </a:ext>
              </a:extLst>
            </p:cNvPr>
            <p:cNvSpPr/>
            <p:nvPr/>
          </p:nvSpPr>
          <p:spPr>
            <a:xfrm>
              <a:off x="4927803" y="2949452"/>
              <a:ext cx="200073" cy="564776"/>
            </a:xfrm>
            <a:custGeom>
              <a:avLst/>
              <a:gdLst>
                <a:gd name="csX0" fmla="*/ 200073 w 200073"/>
                <a:gd name="csY0" fmla="*/ 564776 h 564776"/>
                <a:gd name="csX1" fmla="*/ 2850 w 200073"/>
                <a:gd name="csY1" fmla="*/ 313765 h 564776"/>
                <a:gd name="csX2" fmla="*/ 101462 w 200073"/>
                <a:gd name="csY2" fmla="*/ 0 h 5647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00073" h="564776">
                  <a:moveTo>
                    <a:pt x="200073" y="564776"/>
                  </a:moveTo>
                  <a:cubicBezTo>
                    <a:pt x="109679" y="486335"/>
                    <a:pt x="19285" y="407894"/>
                    <a:pt x="2850" y="313765"/>
                  </a:cubicBezTo>
                  <a:cubicBezTo>
                    <a:pt x="-13585" y="219636"/>
                    <a:pt x="43938" y="109818"/>
                    <a:pt x="101462" y="0"/>
                  </a:cubicBezTo>
                </a:path>
              </a:pathLst>
            </a:custGeom>
            <a:noFill/>
            <a:ln w="19050">
              <a:solidFill>
                <a:srgbClr val="229A75"/>
              </a:solidFill>
              <a:tailEnd type="arrow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79811BCD-9B08-FB5A-5413-040352274F7F}"/>
              </a:ext>
            </a:extLst>
          </p:cNvPr>
          <p:cNvSpPr txBox="1"/>
          <p:nvPr/>
        </p:nvSpPr>
        <p:spPr>
          <a:xfrm>
            <a:off x="4444565" y="385457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Ecological Interactions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9858BF1-868D-A703-858A-2D1DEFC1AE3B}"/>
              </a:ext>
            </a:extLst>
          </p:cNvPr>
          <p:cNvGrpSpPr/>
          <p:nvPr/>
        </p:nvGrpSpPr>
        <p:grpSpPr>
          <a:xfrm>
            <a:off x="426704" y="4524544"/>
            <a:ext cx="1684788" cy="1293159"/>
            <a:chOff x="1065592" y="3701975"/>
            <a:chExt cx="1916103" cy="1470704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A203DFF-141D-4EC8-FD53-CA990D0580AC}"/>
                </a:ext>
              </a:extLst>
            </p:cNvPr>
            <p:cNvSpPr/>
            <p:nvPr/>
          </p:nvSpPr>
          <p:spPr>
            <a:xfrm>
              <a:off x="1065592" y="4697374"/>
              <a:ext cx="639930" cy="299788"/>
            </a:xfrm>
            <a:custGeom>
              <a:avLst/>
              <a:gdLst>
                <a:gd name="csX0" fmla="*/ 0 w 995082"/>
                <a:gd name="csY0" fmla="*/ 466165 h 466165"/>
                <a:gd name="csX1" fmla="*/ 0 w 995082"/>
                <a:gd name="csY1" fmla="*/ 224118 h 466165"/>
                <a:gd name="csX2" fmla="*/ 125506 w 995082"/>
                <a:gd name="csY2" fmla="*/ 98612 h 466165"/>
                <a:gd name="csX3" fmla="*/ 125506 w 995082"/>
                <a:gd name="csY3" fmla="*/ 242047 h 466165"/>
                <a:gd name="csX4" fmla="*/ 304800 w 995082"/>
                <a:gd name="csY4" fmla="*/ 62753 h 466165"/>
                <a:gd name="csX5" fmla="*/ 304800 w 995082"/>
                <a:gd name="csY5" fmla="*/ 233082 h 466165"/>
                <a:gd name="csX6" fmla="*/ 430306 w 995082"/>
                <a:gd name="csY6" fmla="*/ 107576 h 466165"/>
                <a:gd name="csX7" fmla="*/ 591670 w 995082"/>
                <a:gd name="csY7" fmla="*/ 107576 h 466165"/>
                <a:gd name="csX8" fmla="*/ 591670 w 995082"/>
                <a:gd name="csY8" fmla="*/ 0 h 466165"/>
                <a:gd name="csX9" fmla="*/ 663388 w 995082"/>
                <a:gd name="csY9" fmla="*/ 0 h 466165"/>
                <a:gd name="csX10" fmla="*/ 663388 w 995082"/>
                <a:gd name="csY10" fmla="*/ 116541 h 466165"/>
                <a:gd name="csX11" fmla="*/ 735105 w 995082"/>
                <a:gd name="csY11" fmla="*/ 116541 h 466165"/>
                <a:gd name="csX12" fmla="*/ 735105 w 995082"/>
                <a:gd name="csY12" fmla="*/ 26894 h 466165"/>
                <a:gd name="csX13" fmla="*/ 797858 w 995082"/>
                <a:gd name="csY13" fmla="*/ 26894 h 466165"/>
                <a:gd name="csX14" fmla="*/ 797858 w 995082"/>
                <a:gd name="csY14" fmla="*/ 116541 h 466165"/>
                <a:gd name="csX15" fmla="*/ 887505 w 995082"/>
                <a:gd name="csY15" fmla="*/ 116541 h 466165"/>
                <a:gd name="csX16" fmla="*/ 995082 w 995082"/>
                <a:gd name="csY16" fmla="*/ 224118 h 466165"/>
                <a:gd name="csX17" fmla="*/ 995082 w 995082"/>
                <a:gd name="csY17" fmla="*/ 457200 h 466165"/>
                <a:gd name="csX18" fmla="*/ 8964 w 995082"/>
                <a:gd name="csY18" fmla="*/ 457200 h 4661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995082" h="466165">
                  <a:moveTo>
                    <a:pt x="0" y="466165"/>
                  </a:moveTo>
                  <a:lnTo>
                    <a:pt x="0" y="224118"/>
                  </a:lnTo>
                  <a:lnTo>
                    <a:pt x="125506" y="98612"/>
                  </a:lnTo>
                  <a:lnTo>
                    <a:pt x="125506" y="242047"/>
                  </a:lnTo>
                  <a:lnTo>
                    <a:pt x="304800" y="62753"/>
                  </a:lnTo>
                  <a:lnTo>
                    <a:pt x="304800" y="233082"/>
                  </a:lnTo>
                  <a:lnTo>
                    <a:pt x="430306" y="107576"/>
                  </a:lnTo>
                  <a:lnTo>
                    <a:pt x="591670" y="107576"/>
                  </a:lnTo>
                  <a:lnTo>
                    <a:pt x="591670" y="0"/>
                  </a:lnTo>
                  <a:lnTo>
                    <a:pt x="663388" y="0"/>
                  </a:lnTo>
                  <a:lnTo>
                    <a:pt x="663388" y="116541"/>
                  </a:lnTo>
                  <a:lnTo>
                    <a:pt x="735105" y="116541"/>
                  </a:lnTo>
                  <a:lnTo>
                    <a:pt x="735105" y="26894"/>
                  </a:lnTo>
                  <a:lnTo>
                    <a:pt x="797858" y="26894"/>
                  </a:lnTo>
                  <a:lnTo>
                    <a:pt x="797858" y="116541"/>
                  </a:lnTo>
                  <a:lnTo>
                    <a:pt x="887505" y="116541"/>
                  </a:lnTo>
                  <a:lnTo>
                    <a:pt x="995082" y="224118"/>
                  </a:lnTo>
                  <a:lnTo>
                    <a:pt x="995082" y="457200"/>
                  </a:lnTo>
                  <a:lnTo>
                    <a:pt x="8964" y="45720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24717A1-A2D3-E950-3488-BCAD3CECE512}"/>
                </a:ext>
              </a:extLst>
            </p:cNvPr>
            <p:cNvSpPr/>
            <p:nvPr/>
          </p:nvSpPr>
          <p:spPr>
            <a:xfrm>
              <a:off x="1218126" y="3701975"/>
              <a:ext cx="491187" cy="318608"/>
            </a:xfrm>
            <a:custGeom>
              <a:avLst/>
              <a:gdLst>
                <a:gd name="csX0" fmla="*/ 53788 w 663388"/>
                <a:gd name="csY0" fmla="*/ 421341 h 430306"/>
                <a:gd name="csX1" fmla="*/ 53788 w 663388"/>
                <a:gd name="csY1" fmla="*/ 215153 h 430306"/>
                <a:gd name="csX2" fmla="*/ 0 w 663388"/>
                <a:gd name="csY2" fmla="*/ 161365 h 430306"/>
                <a:gd name="csX3" fmla="*/ 134471 w 663388"/>
                <a:gd name="csY3" fmla="*/ 26894 h 430306"/>
                <a:gd name="csX4" fmla="*/ 277906 w 663388"/>
                <a:gd name="csY4" fmla="*/ 170329 h 430306"/>
                <a:gd name="csX5" fmla="*/ 340659 w 663388"/>
                <a:gd name="csY5" fmla="*/ 107576 h 430306"/>
                <a:gd name="csX6" fmla="*/ 340659 w 663388"/>
                <a:gd name="csY6" fmla="*/ 0 h 430306"/>
                <a:gd name="csX7" fmla="*/ 403412 w 663388"/>
                <a:gd name="csY7" fmla="*/ 0 h 430306"/>
                <a:gd name="csX8" fmla="*/ 403412 w 663388"/>
                <a:gd name="csY8" fmla="*/ 107576 h 430306"/>
                <a:gd name="csX9" fmla="*/ 466165 w 663388"/>
                <a:gd name="csY9" fmla="*/ 170329 h 430306"/>
                <a:gd name="csX10" fmla="*/ 564776 w 663388"/>
                <a:gd name="csY10" fmla="*/ 71718 h 430306"/>
                <a:gd name="csX11" fmla="*/ 663388 w 663388"/>
                <a:gd name="csY11" fmla="*/ 71718 h 430306"/>
                <a:gd name="csX12" fmla="*/ 663388 w 663388"/>
                <a:gd name="csY12" fmla="*/ 430306 h 430306"/>
                <a:gd name="csX13" fmla="*/ 53788 w 663388"/>
                <a:gd name="csY13" fmla="*/ 421341 h 4303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63388" h="430306">
                  <a:moveTo>
                    <a:pt x="53788" y="421341"/>
                  </a:moveTo>
                  <a:lnTo>
                    <a:pt x="53788" y="215153"/>
                  </a:lnTo>
                  <a:lnTo>
                    <a:pt x="0" y="161365"/>
                  </a:lnTo>
                  <a:lnTo>
                    <a:pt x="134471" y="26894"/>
                  </a:lnTo>
                  <a:lnTo>
                    <a:pt x="277906" y="170329"/>
                  </a:lnTo>
                  <a:lnTo>
                    <a:pt x="340659" y="107576"/>
                  </a:lnTo>
                  <a:lnTo>
                    <a:pt x="340659" y="0"/>
                  </a:lnTo>
                  <a:lnTo>
                    <a:pt x="403412" y="0"/>
                  </a:lnTo>
                  <a:lnTo>
                    <a:pt x="403412" y="107576"/>
                  </a:lnTo>
                  <a:lnTo>
                    <a:pt x="466165" y="170329"/>
                  </a:lnTo>
                  <a:lnTo>
                    <a:pt x="564776" y="71718"/>
                  </a:lnTo>
                  <a:lnTo>
                    <a:pt x="663388" y="71718"/>
                  </a:lnTo>
                  <a:lnTo>
                    <a:pt x="663388" y="430306"/>
                  </a:lnTo>
                  <a:lnTo>
                    <a:pt x="53788" y="42134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875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BC9ED1A-3238-A45A-BBDF-BE27F429D501}"/>
                </a:ext>
              </a:extLst>
            </p:cNvPr>
            <p:cNvSpPr/>
            <p:nvPr/>
          </p:nvSpPr>
          <p:spPr>
            <a:xfrm flipH="1">
              <a:off x="2299042" y="4826097"/>
              <a:ext cx="484401" cy="294716"/>
            </a:xfrm>
            <a:custGeom>
              <a:avLst/>
              <a:gdLst>
                <a:gd name="csX0" fmla="*/ 53788 w 663388"/>
                <a:gd name="csY0" fmla="*/ 421341 h 430306"/>
                <a:gd name="csX1" fmla="*/ 53788 w 663388"/>
                <a:gd name="csY1" fmla="*/ 215153 h 430306"/>
                <a:gd name="csX2" fmla="*/ 0 w 663388"/>
                <a:gd name="csY2" fmla="*/ 161365 h 430306"/>
                <a:gd name="csX3" fmla="*/ 134471 w 663388"/>
                <a:gd name="csY3" fmla="*/ 26894 h 430306"/>
                <a:gd name="csX4" fmla="*/ 277906 w 663388"/>
                <a:gd name="csY4" fmla="*/ 170329 h 430306"/>
                <a:gd name="csX5" fmla="*/ 340659 w 663388"/>
                <a:gd name="csY5" fmla="*/ 107576 h 430306"/>
                <a:gd name="csX6" fmla="*/ 340659 w 663388"/>
                <a:gd name="csY6" fmla="*/ 0 h 430306"/>
                <a:gd name="csX7" fmla="*/ 403412 w 663388"/>
                <a:gd name="csY7" fmla="*/ 0 h 430306"/>
                <a:gd name="csX8" fmla="*/ 403412 w 663388"/>
                <a:gd name="csY8" fmla="*/ 107576 h 430306"/>
                <a:gd name="csX9" fmla="*/ 466165 w 663388"/>
                <a:gd name="csY9" fmla="*/ 170329 h 430306"/>
                <a:gd name="csX10" fmla="*/ 564776 w 663388"/>
                <a:gd name="csY10" fmla="*/ 71718 h 430306"/>
                <a:gd name="csX11" fmla="*/ 663388 w 663388"/>
                <a:gd name="csY11" fmla="*/ 71718 h 430306"/>
                <a:gd name="csX12" fmla="*/ 663388 w 663388"/>
                <a:gd name="csY12" fmla="*/ 430306 h 430306"/>
                <a:gd name="csX13" fmla="*/ 53788 w 663388"/>
                <a:gd name="csY13" fmla="*/ 421341 h 4303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63388" h="430306">
                  <a:moveTo>
                    <a:pt x="53788" y="421341"/>
                  </a:moveTo>
                  <a:lnTo>
                    <a:pt x="53788" y="215153"/>
                  </a:lnTo>
                  <a:lnTo>
                    <a:pt x="0" y="161365"/>
                  </a:lnTo>
                  <a:lnTo>
                    <a:pt x="134471" y="26894"/>
                  </a:lnTo>
                  <a:lnTo>
                    <a:pt x="277906" y="170329"/>
                  </a:lnTo>
                  <a:lnTo>
                    <a:pt x="340659" y="107576"/>
                  </a:lnTo>
                  <a:lnTo>
                    <a:pt x="340659" y="0"/>
                  </a:lnTo>
                  <a:lnTo>
                    <a:pt x="403412" y="0"/>
                  </a:lnTo>
                  <a:lnTo>
                    <a:pt x="403412" y="107576"/>
                  </a:lnTo>
                  <a:lnTo>
                    <a:pt x="466165" y="170329"/>
                  </a:lnTo>
                  <a:lnTo>
                    <a:pt x="564776" y="71718"/>
                  </a:lnTo>
                  <a:lnTo>
                    <a:pt x="663388" y="71718"/>
                  </a:lnTo>
                  <a:lnTo>
                    <a:pt x="663388" y="430306"/>
                  </a:lnTo>
                  <a:lnTo>
                    <a:pt x="53788" y="42134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BA0A8B4-8EED-8F40-3F0A-EAAE669C53F8}"/>
                </a:ext>
              </a:extLst>
            </p:cNvPr>
            <p:cNvSpPr/>
            <p:nvPr/>
          </p:nvSpPr>
          <p:spPr>
            <a:xfrm flipH="1">
              <a:off x="2362423" y="3983410"/>
              <a:ext cx="619272" cy="335964"/>
            </a:xfrm>
            <a:custGeom>
              <a:avLst/>
              <a:gdLst>
                <a:gd name="csX0" fmla="*/ 0 w 995082"/>
                <a:gd name="csY0" fmla="*/ 466165 h 466165"/>
                <a:gd name="csX1" fmla="*/ 0 w 995082"/>
                <a:gd name="csY1" fmla="*/ 224118 h 466165"/>
                <a:gd name="csX2" fmla="*/ 125506 w 995082"/>
                <a:gd name="csY2" fmla="*/ 98612 h 466165"/>
                <a:gd name="csX3" fmla="*/ 125506 w 995082"/>
                <a:gd name="csY3" fmla="*/ 242047 h 466165"/>
                <a:gd name="csX4" fmla="*/ 304800 w 995082"/>
                <a:gd name="csY4" fmla="*/ 62753 h 466165"/>
                <a:gd name="csX5" fmla="*/ 304800 w 995082"/>
                <a:gd name="csY5" fmla="*/ 233082 h 466165"/>
                <a:gd name="csX6" fmla="*/ 430306 w 995082"/>
                <a:gd name="csY6" fmla="*/ 107576 h 466165"/>
                <a:gd name="csX7" fmla="*/ 591670 w 995082"/>
                <a:gd name="csY7" fmla="*/ 107576 h 466165"/>
                <a:gd name="csX8" fmla="*/ 591670 w 995082"/>
                <a:gd name="csY8" fmla="*/ 0 h 466165"/>
                <a:gd name="csX9" fmla="*/ 663388 w 995082"/>
                <a:gd name="csY9" fmla="*/ 0 h 466165"/>
                <a:gd name="csX10" fmla="*/ 663388 w 995082"/>
                <a:gd name="csY10" fmla="*/ 116541 h 466165"/>
                <a:gd name="csX11" fmla="*/ 735105 w 995082"/>
                <a:gd name="csY11" fmla="*/ 116541 h 466165"/>
                <a:gd name="csX12" fmla="*/ 735105 w 995082"/>
                <a:gd name="csY12" fmla="*/ 26894 h 466165"/>
                <a:gd name="csX13" fmla="*/ 797858 w 995082"/>
                <a:gd name="csY13" fmla="*/ 26894 h 466165"/>
                <a:gd name="csX14" fmla="*/ 797858 w 995082"/>
                <a:gd name="csY14" fmla="*/ 116541 h 466165"/>
                <a:gd name="csX15" fmla="*/ 887505 w 995082"/>
                <a:gd name="csY15" fmla="*/ 116541 h 466165"/>
                <a:gd name="csX16" fmla="*/ 995082 w 995082"/>
                <a:gd name="csY16" fmla="*/ 224118 h 466165"/>
                <a:gd name="csX17" fmla="*/ 995082 w 995082"/>
                <a:gd name="csY17" fmla="*/ 457200 h 466165"/>
                <a:gd name="csX18" fmla="*/ 8964 w 995082"/>
                <a:gd name="csY18" fmla="*/ 457200 h 4661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995082" h="466165">
                  <a:moveTo>
                    <a:pt x="0" y="466165"/>
                  </a:moveTo>
                  <a:lnTo>
                    <a:pt x="0" y="224118"/>
                  </a:lnTo>
                  <a:lnTo>
                    <a:pt x="125506" y="98612"/>
                  </a:lnTo>
                  <a:lnTo>
                    <a:pt x="125506" y="242047"/>
                  </a:lnTo>
                  <a:lnTo>
                    <a:pt x="304800" y="62753"/>
                  </a:lnTo>
                  <a:lnTo>
                    <a:pt x="304800" y="233082"/>
                  </a:lnTo>
                  <a:lnTo>
                    <a:pt x="430306" y="107576"/>
                  </a:lnTo>
                  <a:lnTo>
                    <a:pt x="591670" y="107576"/>
                  </a:lnTo>
                  <a:lnTo>
                    <a:pt x="591670" y="0"/>
                  </a:lnTo>
                  <a:lnTo>
                    <a:pt x="663388" y="0"/>
                  </a:lnTo>
                  <a:lnTo>
                    <a:pt x="663388" y="116541"/>
                  </a:lnTo>
                  <a:lnTo>
                    <a:pt x="735105" y="116541"/>
                  </a:lnTo>
                  <a:lnTo>
                    <a:pt x="735105" y="26894"/>
                  </a:lnTo>
                  <a:lnTo>
                    <a:pt x="797858" y="26894"/>
                  </a:lnTo>
                  <a:lnTo>
                    <a:pt x="797858" y="116541"/>
                  </a:lnTo>
                  <a:lnTo>
                    <a:pt x="887505" y="116541"/>
                  </a:lnTo>
                  <a:lnTo>
                    <a:pt x="995082" y="224118"/>
                  </a:lnTo>
                  <a:lnTo>
                    <a:pt x="995082" y="457200"/>
                  </a:lnTo>
                  <a:lnTo>
                    <a:pt x="8964" y="45720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59AA574-1968-6E03-9990-97FE1CB1556F}"/>
                </a:ext>
              </a:extLst>
            </p:cNvPr>
            <p:cNvSpPr/>
            <p:nvPr/>
          </p:nvSpPr>
          <p:spPr>
            <a:xfrm>
              <a:off x="1757083" y="3709369"/>
              <a:ext cx="824753" cy="181314"/>
            </a:xfrm>
            <a:custGeom>
              <a:avLst/>
              <a:gdLst>
                <a:gd name="csX0" fmla="*/ 824753 w 824753"/>
                <a:gd name="csY0" fmla="*/ 181314 h 181314"/>
                <a:gd name="csX1" fmla="*/ 457200 w 824753"/>
                <a:gd name="csY1" fmla="*/ 2020 h 181314"/>
                <a:gd name="csX2" fmla="*/ 0 w 824753"/>
                <a:gd name="csY2" fmla="*/ 100632 h 1813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824753" h="181314">
                  <a:moveTo>
                    <a:pt x="824753" y="181314"/>
                  </a:moveTo>
                  <a:cubicBezTo>
                    <a:pt x="709706" y="98390"/>
                    <a:pt x="594659" y="15467"/>
                    <a:pt x="457200" y="2020"/>
                  </a:cubicBezTo>
                  <a:cubicBezTo>
                    <a:pt x="319741" y="-11427"/>
                    <a:pt x="159870" y="44602"/>
                    <a:pt x="0" y="100632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0562390-F8AD-119E-5B0D-C76AA3ADCB78}"/>
                </a:ext>
              </a:extLst>
            </p:cNvPr>
            <p:cNvSpPr/>
            <p:nvPr/>
          </p:nvSpPr>
          <p:spPr>
            <a:xfrm>
              <a:off x="1344706" y="4069976"/>
              <a:ext cx="92659" cy="546848"/>
            </a:xfrm>
            <a:custGeom>
              <a:avLst/>
              <a:gdLst>
                <a:gd name="csX0" fmla="*/ 62753 w 92659"/>
                <a:gd name="csY0" fmla="*/ 0 h 546848"/>
                <a:gd name="csX1" fmla="*/ 89647 w 92659"/>
                <a:gd name="csY1" fmla="*/ 277906 h 546848"/>
                <a:gd name="csX2" fmla="*/ 0 w 92659"/>
                <a:gd name="csY2" fmla="*/ 546848 h 5468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2659" h="546848">
                  <a:moveTo>
                    <a:pt x="62753" y="0"/>
                  </a:moveTo>
                  <a:cubicBezTo>
                    <a:pt x="81429" y="93382"/>
                    <a:pt x="100106" y="186765"/>
                    <a:pt x="89647" y="277906"/>
                  </a:cubicBezTo>
                  <a:cubicBezTo>
                    <a:pt x="79188" y="369047"/>
                    <a:pt x="39594" y="457947"/>
                    <a:pt x="0" y="546848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76ED0E2-BAAB-0789-6F81-98F8BFC4B2AE}"/>
                </a:ext>
              </a:extLst>
            </p:cNvPr>
            <p:cNvSpPr/>
            <p:nvPr/>
          </p:nvSpPr>
          <p:spPr>
            <a:xfrm>
              <a:off x="1607144" y="4095638"/>
              <a:ext cx="618565" cy="770965"/>
            </a:xfrm>
            <a:custGeom>
              <a:avLst/>
              <a:gdLst>
                <a:gd name="csX0" fmla="*/ 0 w 618565"/>
                <a:gd name="csY0" fmla="*/ 0 h 770965"/>
                <a:gd name="csX1" fmla="*/ 259977 w 618565"/>
                <a:gd name="csY1" fmla="*/ 502024 h 770965"/>
                <a:gd name="csX2" fmla="*/ 618565 w 618565"/>
                <a:gd name="csY2" fmla="*/ 770965 h 7709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18565" h="770965">
                  <a:moveTo>
                    <a:pt x="0" y="0"/>
                  </a:moveTo>
                  <a:cubicBezTo>
                    <a:pt x="78441" y="186765"/>
                    <a:pt x="156883" y="373530"/>
                    <a:pt x="259977" y="502024"/>
                  </a:cubicBezTo>
                  <a:cubicBezTo>
                    <a:pt x="363071" y="630518"/>
                    <a:pt x="490818" y="700741"/>
                    <a:pt x="618565" y="770965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6A826BF-B43C-A6AA-C40E-A1C037AB3207}"/>
                </a:ext>
              </a:extLst>
            </p:cNvPr>
            <p:cNvSpPr/>
            <p:nvPr/>
          </p:nvSpPr>
          <p:spPr>
            <a:xfrm>
              <a:off x="2617694" y="4392705"/>
              <a:ext cx="170329" cy="376518"/>
            </a:xfrm>
            <a:custGeom>
              <a:avLst/>
              <a:gdLst>
                <a:gd name="csX0" fmla="*/ 0 w 170329"/>
                <a:gd name="csY0" fmla="*/ 376518 h 376518"/>
                <a:gd name="csX1" fmla="*/ 152400 w 170329"/>
                <a:gd name="csY1" fmla="*/ 215153 h 376518"/>
                <a:gd name="csX2" fmla="*/ 161365 w 170329"/>
                <a:gd name="csY2" fmla="*/ 0 h 3765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70329" h="376518">
                  <a:moveTo>
                    <a:pt x="0" y="376518"/>
                  </a:moveTo>
                  <a:cubicBezTo>
                    <a:pt x="62753" y="327212"/>
                    <a:pt x="125506" y="277906"/>
                    <a:pt x="152400" y="215153"/>
                  </a:cubicBezTo>
                  <a:cubicBezTo>
                    <a:pt x="179294" y="152400"/>
                    <a:pt x="170329" y="76200"/>
                    <a:pt x="161365" y="0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8C63198-3033-2E16-4F23-07EE6FAE1339}"/>
                </a:ext>
              </a:extLst>
            </p:cNvPr>
            <p:cNvSpPr/>
            <p:nvPr/>
          </p:nvSpPr>
          <p:spPr>
            <a:xfrm>
              <a:off x="1497106" y="5091953"/>
              <a:ext cx="681318" cy="80726"/>
            </a:xfrm>
            <a:custGeom>
              <a:avLst/>
              <a:gdLst>
                <a:gd name="csX0" fmla="*/ 681318 w 681318"/>
                <a:gd name="csY0" fmla="*/ 0 h 80726"/>
                <a:gd name="csX1" fmla="*/ 367553 w 681318"/>
                <a:gd name="csY1" fmla="*/ 80682 h 80726"/>
                <a:gd name="csX2" fmla="*/ 0 w 681318"/>
                <a:gd name="csY2" fmla="*/ 8965 h 807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81318" h="80726">
                  <a:moveTo>
                    <a:pt x="681318" y="0"/>
                  </a:moveTo>
                  <a:cubicBezTo>
                    <a:pt x="581212" y="39594"/>
                    <a:pt x="481106" y="79188"/>
                    <a:pt x="367553" y="80682"/>
                  </a:cubicBezTo>
                  <a:cubicBezTo>
                    <a:pt x="254000" y="82176"/>
                    <a:pt x="127000" y="45570"/>
                    <a:pt x="0" y="8965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CCD0E10-0B1B-42B2-2DF9-C87174CEAC0F}"/>
              </a:ext>
            </a:extLst>
          </p:cNvPr>
          <p:cNvGrpSpPr/>
          <p:nvPr/>
        </p:nvGrpSpPr>
        <p:grpSpPr>
          <a:xfrm>
            <a:off x="2307615" y="4558650"/>
            <a:ext cx="1929002" cy="1318936"/>
            <a:chOff x="3057439" y="2895737"/>
            <a:chExt cx="1929002" cy="1318936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BFE59C0-CA70-0533-CA27-43401397A24D}"/>
                </a:ext>
              </a:extLst>
            </p:cNvPr>
            <p:cNvGrpSpPr/>
            <p:nvPr/>
          </p:nvGrpSpPr>
          <p:grpSpPr>
            <a:xfrm>
              <a:off x="3057439" y="2895737"/>
              <a:ext cx="1929002" cy="1318936"/>
              <a:chOff x="3365913" y="2742843"/>
              <a:chExt cx="1929002" cy="1318936"/>
            </a:xfrm>
          </p:grpSpPr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EE0C8630-3C24-EE46-7FD7-443B0C144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2824" y="3030071"/>
                <a:ext cx="0" cy="9049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8FC01BE1-BD91-192C-92F8-2E1CA2F9C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0244" y="3935058"/>
                <a:ext cx="1667067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1E889C8-E0AA-AFFA-A129-CE1FAACA1278}"/>
                  </a:ext>
                </a:extLst>
              </p:cNvPr>
              <p:cNvSpPr/>
              <p:nvPr/>
            </p:nvSpPr>
            <p:spPr>
              <a:xfrm>
                <a:off x="3456959" y="3182024"/>
                <a:ext cx="1488141" cy="600635"/>
              </a:xfrm>
              <a:custGeom>
                <a:avLst/>
                <a:gdLst>
                  <a:gd name="csX0" fmla="*/ 0 w 1488141"/>
                  <a:gd name="csY0" fmla="*/ 564776 h 600635"/>
                  <a:gd name="csX1" fmla="*/ 71717 w 1488141"/>
                  <a:gd name="csY1" fmla="*/ 600635 h 600635"/>
                  <a:gd name="csX2" fmla="*/ 116541 w 1488141"/>
                  <a:gd name="csY2" fmla="*/ 555812 h 600635"/>
                  <a:gd name="csX3" fmla="*/ 170329 w 1488141"/>
                  <a:gd name="csY3" fmla="*/ 582706 h 600635"/>
                  <a:gd name="csX4" fmla="*/ 188259 w 1488141"/>
                  <a:gd name="csY4" fmla="*/ 537882 h 600635"/>
                  <a:gd name="csX5" fmla="*/ 206188 w 1488141"/>
                  <a:gd name="csY5" fmla="*/ 600635 h 600635"/>
                  <a:gd name="csX6" fmla="*/ 224117 w 1488141"/>
                  <a:gd name="csY6" fmla="*/ 493059 h 600635"/>
                  <a:gd name="csX7" fmla="*/ 233082 w 1488141"/>
                  <a:gd name="csY7" fmla="*/ 582706 h 600635"/>
                  <a:gd name="csX8" fmla="*/ 259976 w 1488141"/>
                  <a:gd name="csY8" fmla="*/ 457200 h 600635"/>
                  <a:gd name="csX9" fmla="*/ 277906 w 1488141"/>
                  <a:gd name="csY9" fmla="*/ 484094 h 600635"/>
                  <a:gd name="csX10" fmla="*/ 322729 w 1488141"/>
                  <a:gd name="csY10" fmla="*/ 448235 h 600635"/>
                  <a:gd name="csX11" fmla="*/ 385482 w 1488141"/>
                  <a:gd name="csY11" fmla="*/ 448235 h 600635"/>
                  <a:gd name="csX12" fmla="*/ 439270 w 1488141"/>
                  <a:gd name="csY12" fmla="*/ 412376 h 600635"/>
                  <a:gd name="csX13" fmla="*/ 484094 w 1488141"/>
                  <a:gd name="csY13" fmla="*/ 412376 h 600635"/>
                  <a:gd name="csX14" fmla="*/ 519953 w 1488141"/>
                  <a:gd name="csY14" fmla="*/ 367553 h 600635"/>
                  <a:gd name="csX15" fmla="*/ 555812 w 1488141"/>
                  <a:gd name="csY15" fmla="*/ 421341 h 600635"/>
                  <a:gd name="csX16" fmla="*/ 573741 w 1488141"/>
                  <a:gd name="csY16" fmla="*/ 385482 h 600635"/>
                  <a:gd name="csX17" fmla="*/ 609600 w 1488141"/>
                  <a:gd name="csY17" fmla="*/ 519953 h 600635"/>
                  <a:gd name="csX18" fmla="*/ 627529 w 1488141"/>
                  <a:gd name="csY18" fmla="*/ 466165 h 600635"/>
                  <a:gd name="csX19" fmla="*/ 672353 w 1488141"/>
                  <a:gd name="csY19" fmla="*/ 573741 h 600635"/>
                  <a:gd name="csX20" fmla="*/ 690282 w 1488141"/>
                  <a:gd name="csY20" fmla="*/ 510988 h 600635"/>
                  <a:gd name="csX21" fmla="*/ 690282 w 1488141"/>
                  <a:gd name="csY21" fmla="*/ 600635 h 600635"/>
                  <a:gd name="csX22" fmla="*/ 717176 w 1488141"/>
                  <a:gd name="csY22" fmla="*/ 528918 h 600635"/>
                  <a:gd name="csX23" fmla="*/ 762000 w 1488141"/>
                  <a:gd name="csY23" fmla="*/ 555812 h 600635"/>
                  <a:gd name="csX24" fmla="*/ 806823 w 1488141"/>
                  <a:gd name="csY24" fmla="*/ 385482 h 600635"/>
                  <a:gd name="csX25" fmla="*/ 851647 w 1488141"/>
                  <a:gd name="csY25" fmla="*/ 349623 h 600635"/>
                  <a:gd name="csX26" fmla="*/ 860612 w 1488141"/>
                  <a:gd name="csY26" fmla="*/ 295835 h 600635"/>
                  <a:gd name="csX27" fmla="*/ 896470 w 1488141"/>
                  <a:gd name="csY27" fmla="*/ 304800 h 600635"/>
                  <a:gd name="csX28" fmla="*/ 986117 w 1488141"/>
                  <a:gd name="csY28" fmla="*/ 26894 h 600635"/>
                  <a:gd name="csX29" fmla="*/ 977153 w 1488141"/>
                  <a:gd name="csY29" fmla="*/ 116541 h 600635"/>
                  <a:gd name="csX30" fmla="*/ 1048870 w 1488141"/>
                  <a:gd name="csY30" fmla="*/ 206188 h 600635"/>
                  <a:gd name="csX31" fmla="*/ 1075764 w 1488141"/>
                  <a:gd name="csY31" fmla="*/ 161365 h 600635"/>
                  <a:gd name="csX32" fmla="*/ 1165412 w 1488141"/>
                  <a:gd name="csY32" fmla="*/ 313765 h 600635"/>
                  <a:gd name="csX33" fmla="*/ 1183341 w 1488141"/>
                  <a:gd name="csY33" fmla="*/ 268941 h 600635"/>
                  <a:gd name="csX34" fmla="*/ 1210235 w 1488141"/>
                  <a:gd name="csY34" fmla="*/ 286870 h 600635"/>
                  <a:gd name="csX35" fmla="*/ 1237129 w 1488141"/>
                  <a:gd name="csY35" fmla="*/ 197223 h 600635"/>
                  <a:gd name="csX36" fmla="*/ 1255059 w 1488141"/>
                  <a:gd name="csY36" fmla="*/ 251012 h 600635"/>
                  <a:gd name="csX37" fmla="*/ 1272988 w 1488141"/>
                  <a:gd name="csY37" fmla="*/ 179294 h 600635"/>
                  <a:gd name="csX38" fmla="*/ 1281953 w 1488141"/>
                  <a:gd name="csY38" fmla="*/ 224118 h 600635"/>
                  <a:gd name="csX39" fmla="*/ 1290917 w 1488141"/>
                  <a:gd name="csY39" fmla="*/ 170329 h 600635"/>
                  <a:gd name="csX40" fmla="*/ 1326776 w 1488141"/>
                  <a:gd name="csY40" fmla="*/ 206188 h 600635"/>
                  <a:gd name="csX41" fmla="*/ 1371600 w 1488141"/>
                  <a:gd name="csY41" fmla="*/ 0 h 600635"/>
                  <a:gd name="csX42" fmla="*/ 1425388 w 1488141"/>
                  <a:gd name="csY42" fmla="*/ 268941 h 600635"/>
                  <a:gd name="csX43" fmla="*/ 1461247 w 1488141"/>
                  <a:gd name="csY43" fmla="*/ 206188 h 600635"/>
                  <a:gd name="csX44" fmla="*/ 1488141 w 1488141"/>
                  <a:gd name="csY44" fmla="*/ 277906 h 600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</a:cxnLst>
                <a:rect l="l" t="t" r="r" b="b"/>
                <a:pathLst>
                  <a:path w="1488141" h="600635">
                    <a:moveTo>
                      <a:pt x="0" y="564776"/>
                    </a:moveTo>
                    <a:lnTo>
                      <a:pt x="71717" y="600635"/>
                    </a:lnTo>
                    <a:lnTo>
                      <a:pt x="116541" y="555812"/>
                    </a:lnTo>
                    <a:lnTo>
                      <a:pt x="170329" y="582706"/>
                    </a:lnTo>
                    <a:lnTo>
                      <a:pt x="188259" y="537882"/>
                    </a:lnTo>
                    <a:lnTo>
                      <a:pt x="206188" y="600635"/>
                    </a:lnTo>
                    <a:lnTo>
                      <a:pt x="224117" y="493059"/>
                    </a:lnTo>
                    <a:lnTo>
                      <a:pt x="233082" y="582706"/>
                    </a:lnTo>
                    <a:lnTo>
                      <a:pt x="259976" y="457200"/>
                    </a:lnTo>
                    <a:lnTo>
                      <a:pt x="277906" y="484094"/>
                    </a:lnTo>
                    <a:lnTo>
                      <a:pt x="322729" y="448235"/>
                    </a:lnTo>
                    <a:lnTo>
                      <a:pt x="385482" y="448235"/>
                    </a:lnTo>
                    <a:lnTo>
                      <a:pt x="439270" y="412376"/>
                    </a:lnTo>
                    <a:lnTo>
                      <a:pt x="484094" y="412376"/>
                    </a:lnTo>
                    <a:lnTo>
                      <a:pt x="519953" y="367553"/>
                    </a:lnTo>
                    <a:lnTo>
                      <a:pt x="555812" y="421341"/>
                    </a:lnTo>
                    <a:lnTo>
                      <a:pt x="573741" y="385482"/>
                    </a:lnTo>
                    <a:lnTo>
                      <a:pt x="609600" y="519953"/>
                    </a:lnTo>
                    <a:lnTo>
                      <a:pt x="627529" y="466165"/>
                    </a:lnTo>
                    <a:lnTo>
                      <a:pt x="672353" y="573741"/>
                    </a:lnTo>
                    <a:lnTo>
                      <a:pt x="690282" y="510988"/>
                    </a:lnTo>
                    <a:lnTo>
                      <a:pt x="690282" y="600635"/>
                    </a:lnTo>
                    <a:lnTo>
                      <a:pt x="717176" y="528918"/>
                    </a:lnTo>
                    <a:lnTo>
                      <a:pt x="762000" y="555812"/>
                    </a:lnTo>
                    <a:lnTo>
                      <a:pt x="806823" y="385482"/>
                    </a:lnTo>
                    <a:lnTo>
                      <a:pt x="851647" y="349623"/>
                    </a:lnTo>
                    <a:lnTo>
                      <a:pt x="860612" y="295835"/>
                    </a:lnTo>
                    <a:lnTo>
                      <a:pt x="896470" y="304800"/>
                    </a:lnTo>
                    <a:lnTo>
                      <a:pt x="986117" y="26894"/>
                    </a:lnTo>
                    <a:lnTo>
                      <a:pt x="977153" y="116541"/>
                    </a:lnTo>
                    <a:lnTo>
                      <a:pt x="1048870" y="206188"/>
                    </a:lnTo>
                    <a:lnTo>
                      <a:pt x="1075764" y="161365"/>
                    </a:lnTo>
                    <a:lnTo>
                      <a:pt x="1165412" y="313765"/>
                    </a:lnTo>
                    <a:lnTo>
                      <a:pt x="1183341" y="268941"/>
                    </a:lnTo>
                    <a:lnTo>
                      <a:pt x="1210235" y="286870"/>
                    </a:lnTo>
                    <a:lnTo>
                      <a:pt x="1237129" y="197223"/>
                    </a:lnTo>
                    <a:lnTo>
                      <a:pt x="1255059" y="251012"/>
                    </a:lnTo>
                    <a:lnTo>
                      <a:pt x="1272988" y="179294"/>
                    </a:lnTo>
                    <a:lnTo>
                      <a:pt x="1281953" y="224118"/>
                    </a:lnTo>
                    <a:lnTo>
                      <a:pt x="1290917" y="170329"/>
                    </a:lnTo>
                    <a:lnTo>
                      <a:pt x="1326776" y="206188"/>
                    </a:lnTo>
                    <a:lnTo>
                      <a:pt x="1371600" y="0"/>
                    </a:lnTo>
                    <a:lnTo>
                      <a:pt x="1425388" y="268941"/>
                    </a:lnTo>
                    <a:lnTo>
                      <a:pt x="1461247" y="206188"/>
                    </a:lnTo>
                    <a:lnTo>
                      <a:pt x="1488141" y="277906"/>
                    </a:lnTo>
                  </a:path>
                </a:pathLst>
              </a:custGeom>
              <a:noFill/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274D228D-5E97-6993-0426-563D0B5F8D84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913" y="2742843"/>
                    <a:ext cx="1699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oMath>
                      </m:oMathPara>
                    </a14:m>
                    <a:endParaRPr lang="en-I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274D228D-5E97-6993-0426-563D0B5F8D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913" y="2742843"/>
                    <a:ext cx="16991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4444" t="-4444" r="-4444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D2549F3F-25DE-AAD7-8C65-DDBCF230A5E8}"/>
                      </a:ext>
                    </a:extLst>
                  </p:cNvPr>
                  <p:cNvSpPr txBox="1"/>
                  <p:nvPr/>
                </p:nvSpPr>
                <p:spPr>
                  <a:xfrm>
                    <a:off x="5163469" y="3784780"/>
                    <a:ext cx="1314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oMath>
                      </m:oMathPara>
                    </a14:m>
                    <a:endParaRPr lang="en-I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D2549F3F-25DE-AAD7-8C65-DDBCF230A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3469" y="3784780"/>
                    <a:ext cx="131446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6364" r="-36364"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BF04E7B-002E-3FD2-4966-5B4320843E7E}"/>
                </a:ext>
              </a:extLst>
            </p:cNvPr>
            <p:cNvSpPr/>
            <p:nvPr/>
          </p:nvSpPr>
          <p:spPr>
            <a:xfrm>
              <a:off x="3146612" y="3325905"/>
              <a:ext cx="1498979" cy="681318"/>
            </a:xfrm>
            <a:custGeom>
              <a:avLst/>
              <a:gdLst>
                <a:gd name="csX0" fmla="*/ 0 w 1407459"/>
                <a:gd name="csY0" fmla="*/ 224118 h 681318"/>
                <a:gd name="csX1" fmla="*/ 98612 w 1407459"/>
                <a:gd name="csY1" fmla="*/ 242047 h 681318"/>
                <a:gd name="csX2" fmla="*/ 125506 w 1407459"/>
                <a:gd name="csY2" fmla="*/ 224118 h 681318"/>
                <a:gd name="csX3" fmla="*/ 125506 w 1407459"/>
                <a:gd name="csY3" fmla="*/ 224118 h 681318"/>
                <a:gd name="csX4" fmla="*/ 197223 w 1407459"/>
                <a:gd name="csY4" fmla="*/ 206188 h 681318"/>
                <a:gd name="csX5" fmla="*/ 215153 w 1407459"/>
                <a:gd name="csY5" fmla="*/ 242047 h 681318"/>
                <a:gd name="csX6" fmla="*/ 259976 w 1407459"/>
                <a:gd name="csY6" fmla="*/ 215153 h 681318"/>
                <a:gd name="csX7" fmla="*/ 259976 w 1407459"/>
                <a:gd name="csY7" fmla="*/ 251012 h 681318"/>
                <a:gd name="csX8" fmla="*/ 286870 w 1407459"/>
                <a:gd name="csY8" fmla="*/ 161365 h 681318"/>
                <a:gd name="csX9" fmla="*/ 304800 w 1407459"/>
                <a:gd name="csY9" fmla="*/ 215153 h 681318"/>
                <a:gd name="csX10" fmla="*/ 304800 w 1407459"/>
                <a:gd name="csY10" fmla="*/ 134471 h 681318"/>
                <a:gd name="csX11" fmla="*/ 322729 w 1407459"/>
                <a:gd name="csY11" fmla="*/ 206188 h 681318"/>
                <a:gd name="csX12" fmla="*/ 331694 w 1407459"/>
                <a:gd name="csY12" fmla="*/ 98612 h 681318"/>
                <a:gd name="csX13" fmla="*/ 358588 w 1407459"/>
                <a:gd name="csY13" fmla="*/ 143436 h 681318"/>
                <a:gd name="csX14" fmla="*/ 430306 w 1407459"/>
                <a:gd name="csY14" fmla="*/ 0 h 681318"/>
                <a:gd name="csX15" fmla="*/ 421341 w 1407459"/>
                <a:gd name="csY15" fmla="*/ 71718 h 681318"/>
                <a:gd name="csX16" fmla="*/ 448235 w 1407459"/>
                <a:gd name="csY16" fmla="*/ 89647 h 681318"/>
                <a:gd name="csX17" fmla="*/ 448235 w 1407459"/>
                <a:gd name="csY17" fmla="*/ 89647 h 681318"/>
                <a:gd name="csX18" fmla="*/ 475129 w 1407459"/>
                <a:gd name="csY18" fmla="*/ 152400 h 681318"/>
                <a:gd name="csX19" fmla="*/ 484094 w 1407459"/>
                <a:gd name="csY19" fmla="*/ 179294 h 681318"/>
                <a:gd name="csX20" fmla="*/ 519953 w 1407459"/>
                <a:gd name="csY20" fmla="*/ 98612 h 681318"/>
                <a:gd name="csX21" fmla="*/ 519953 w 1407459"/>
                <a:gd name="csY21" fmla="*/ 143436 h 681318"/>
                <a:gd name="csX22" fmla="*/ 591670 w 1407459"/>
                <a:gd name="csY22" fmla="*/ 143436 h 681318"/>
                <a:gd name="csX23" fmla="*/ 591670 w 1407459"/>
                <a:gd name="csY23" fmla="*/ 197224 h 681318"/>
                <a:gd name="csX24" fmla="*/ 627529 w 1407459"/>
                <a:gd name="csY24" fmla="*/ 170330 h 681318"/>
                <a:gd name="csX25" fmla="*/ 636494 w 1407459"/>
                <a:gd name="csY25" fmla="*/ 251012 h 681318"/>
                <a:gd name="csX26" fmla="*/ 681317 w 1407459"/>
                <a:gd name="csY26" fmla="*/ 286871 h 681318"/>
                <a:gd name="csX27" fmla="*/ 681317 w 1407459"/>
                <a:gd name="csY27" fmla="*/ 259977 h 681318"/>
                <a:gd name="csX28" fmla="*/ 726141 w 1407459"/>
                <a:gd name="csY28" fmla="*/ 304800 h 681318"/>
                <a:gd name="csX29" fmla="*/ 735106 w 1407459"/>
                <a:gd name="csY29" fmla="*/ 322730 h 681318"/>
                <a:gd name="csX30" fmla="*/ 762000 w 1407459"/>
                <a:gd name="csY30" fmla="*/ 376518 h 681318"/>
                <a:gd name="csX31" fmla="*/ 806823 w 1407459"/>
                <a:gd name="csY31" fmla="*/ 466165 h 681318"/>
                <a:gd name="csX32" fmla="*/ 833717 w 1407459"/>
                <a:gd name="csY32" fmla="*/ 448236 h 681318"/>
                <a:gd name="csX33" fmla="*/ 860612 w 1407459"/>
                <a:gd name="csY33" fmla="*/ 519953 h 681318"/>
                <a:gd name="csX34" fmla="*/ 887506 w 1407459"/>
                <a:gd name="csY34" fmla="*/ 466165 h 681318"/>
                <a:gd name="csX35" fmla="*/ 887506 w 1407459"/>
                <a:gd name="csY35" fmla="*/ 466165 h 681318"/>
                <a:gd name="csX36" fmla="*/ 923364 w 1407459"/>
                <a:gd name="csY36" fmla="*/ 394447 h 681318"/>
                <a:gd name="csX37" fmla="*/ 977153 w 1407459"/>
                <a:gd name="csY37" fmla="*/ 466165 h 681318"/>
                <a:gd name="csX38" fmla="*/ 977153 w 1407459"/>
                <a:gd name="csY38" fmla="*/ 430306 h 681318"/>
                <a:gd name="csX39" fmla="*/ 1030941 w 1407459"/>
                <a:gd name="csY39" fmla="*/ 484094 h 681318"/>
                <a:gd name="csX40" fmla="*/ 1084729 w 1407459"/>
                <a:gd name="csY40" fmla="*/ 555812 h 681318"/>
                <a:gd name="csX41" fmla="*/ 1120588 w 1407459"/>
                <a:gd name="csY41" fmla="*/ 555812 h 681318"/>
                <a:gd name="csX42" fmla="*/ 1138517 w 1407459"/>
                <a:gd name="csY42" fmla="*/ 618565 h 681318"/>
                <a:gd name="csX43" fmla="*/ 1138517 w 1407459"/>
                <a:gd name="csY43" fmla="*/ 582706 h 681318"/>
                <a:gd name="csX44" fmla="*/ 1156447 w 1407459"/>
                <a:gd name="csY44" fmla="*/ 618565 h 681318"/>
                <a:gd name="csX45" fmla="*/ 1192306 w 1407459"/>
                <a:gd name="csY45" fmla="*/ 618565 h 681318"/>
                <a:gd name="csX46" fmla="*/ 1201270 w 1407459"/>
                <a:gd name="csY46" fmla="*/ 654424 h 681318"/>
                <a:gd name="csX47" fmla="*/ 1219200 w 1407459"/>
                <a:gd name="csY47" fmla="*/ 600636 h 681318"/>
                <a:gd name="csX48" fmla="*/ 1219200 w 1407459"/>
                <a:gd name="csY48" fmla="*/ 627530 h 681318"/>
                <a:gd name="csX49" fmla="*/ 1237129 w 1407459"/>
                <a:gd name="csY49" fmla="*/ 519953 h 681318"/>
                <a:gd name="csX50" fmla="*/ 1272988 w 1407459"/>
                <a:gd name="csY50" fmla="*/ 618565 h 681318"/>
                <a:gd name="csX51" fmla="*/ 1272988 w 1407459"/>
                <a:gd name="csY51" fmla="*/ 618565 h 681318"/>
                <a:gd name="csX52" fmla="*/ 1272988 w 1407459"/>
                <a:gd name="csY52" fmla="*/ 618565 h 681318"/>
                <a:gd name="csX53" fmla="*/ 1317812 w 1407459"/>
                <a:gd name="csY53" fmla="*/ 645459 h 681318"/>
                <a:gd name="csX54" fmla="*/ 1335741 w 1407459"/>
                <a:gd name="csY54" fmla="*/ 618565 h 681318"/>
                <a:gd name="csX55" fmla="*/ 1353670 w 1407459"/>
                <a:gd name="csY55" fmla="*/ 681318 h 681318"/>
                <a:gd name="csX56" fmla="*/ 1380564 w 1407459"/>
                <a:gd name="csY56" fmla="*/ 627530 h 681318"/>
                <a:gd name="csX57" fmla="*/ 1407459 w 1407459"/>
                <a:gd name="csY57" fmla="*/ 627530 h 681318"/>
                <a:gd name="csX58" fmla="*/ 1407459 w 1407459"/>
                <a:gd name="csY58" fmla="*/ 528918 h 6813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</a:cxnLst>
              <a:rect l="l" t="t" r="r" b="b"/>
              <a:pathLst>
                <a:path w="1407459" h="681318">
                  <a:moveTo>
                    <a:pt x="0" y="224118"/>
                  </a:moveTo>
                  <a:lnTo>
                    <a:pt x="98612" y="242047"/>
                  </a:lnTo>
                  <a:lnTo>
                    <a:pt x="125506" y="224118"/>
                  </a:lnTo>
                  <a:lnTo>
                    <a:pt x="125506" y="224118"/>
                  </a:lnTo>
                  <a:lnTo>
                    <a:pt x="197223" y="206188"/>
                  </a:lnTo>
                  <a:lnTo>
                    <a:pt x="215153" y="242047"/>
                  </a:lnTo>
                  <a:lnTo>
                    <a:pt x="259976" y="215153"/>
                  </a:lnTo>
                  <a:lnTo>
                    <a:pt x="259976" y="251012"/>
                  </a:lnTo>
                  <a:lnTo>
                    <a:pt x="286870" y="161365"/>
                  </a:lnTo>
                  <a:lnTo>
                    <a:pt x="304800" y="215153"/>
                  </a:lnTo>
                  <a:lnTo>
                    <a:pt x="304800" y="134471"/>
                  </a:lnTo>
                  <a:lnTo>
                    <a:pt x="322729" y="206188"/>
                  </a:lnTo>
                  <a:lnTo>
                    <a:pt x="331694" y="98612"/>
                  </a:lnTo>
                  <a:lnTo>
                    <a:pt x="358588" y="143436"/>
                  </a:lnTo>
                  <a:lnTo>
                    <a:pt x="430306" y="0"/>
                  </a:lnTo>
                  <a:lnTo>
                    <a:pt x="421341" y="71718"/>
                  </a:lnTo>
                  <a:lnTo>
                    <a:pt x="448235" y="89647"/>
                  </a:lnTo>
                  <a:lnTo>
                    <a:pt x="448235" y="89647"/>
                  </a:lnTo>
                  <a:lnTo>
                    <a:pt x="475129" y="152400"/>
                  </a:lnTo>
                  <a:lnTo>
                    <a:pt x="484094" y="179294"/>
                  </a:lnTo>
                  <a:lnTo>
                    <a:pt x="519953" y="98612"/>
                  </a:lnTo>
                  <a:lnTo>
                    <a:pt x="519953" y="143436"/>
                  </a:lnTo>
                  <a:lnTo>
                    <a:pt x="591670" y="143436"/>
                  </a:lnTo>
                  <a:lnTo>
                    <a:pt x="591670" y="197224"/>
                  </a:lnTo>
                  <a:lnTo>
                    <a:pt x="627529" y="170330"/>
                  </a:lnTo>
                  <a:lnTo>
                    <a:pt x="636494" y="251012"/>
                  </a:lnTo>
                  <a:lnTo>
                    <a:pt x="681317" y="286871"/>
                  </a:lnTo>
                  <a:lnTo>
                    <a:pt x="681317" y="259977"/>
                  </a:lnTo>
                  <a:lnTo>
                    <a:pt x="726141" y="304800"/>
                  </a:lnTo>
                  <a:lnTo>
                    <a:pt x="735106" y="322730"/>
                  </a:lnTo>
                  <a:lnTo>
                    <a:pt x="762000" y="376518"/>
                  </a:lnTo>
                  <a:lnTo>
                    <a:pt x="806823" y="466165"/>
                  </a:lnTo>
                  <a:lnTo>
                    <a:pt x="833717" y="448236"/>
                  </a:lnTo>
                  <a:lnTo>
                    <a:pt x="860612" y="519953"/>
                  </a:lnTo>
                  <a:lnTo>
                    <a:pt x="887506" y="466165"/>
                  </a:lnTo>
                  <a:lnTo>
                    <a:pt x="887506" y="466165"/>
                  </a:lnTo>
                  <a:lnTo>
                    <a:pt x="923364" y="394447"/>
                  </a:lnTo>
                  <a:lnTo>
                    <a:pt x="977153" y="466165"/>
                  </a:lnTo>
                  <a:lnTo>
                    <a:pt x="977153" y="430306"/>
                  </a:lnTo>
                  <a:lnTo>
                    <a:pt x="1030941" y="484094"/>
                  </a:lnTo>
                  <a:lnTo>
                    <a:pt x="1084729" y="555812"/>
                  </a:lnTo>
                  <a:lnTo>
                    <a:pt x="1120588" y="555812"/>
                  </a:lnTo>
                  <a:lnTo>
                    <a:pt x="1138517" y="618565"/>
                  </a:lnTo>
                  <a:lnTo>
                    <a:pt x="1138517" y="582706"/>
                  </a:lnTo>
                  <a:lnTo>
                    <a:pt x="1156447" y="618565"/>
                  </a:lnTo>
                  <a:lnTo>
                    <a:pt x="1192306" y="618565"/>
                  </a:lnTo>
                  <a:lnTo>
                    <a:pt x="1201270" y="654424"/>
                  </a:lnTo>
                  <a:lnTo>
                    <a:pt x="1219200" y="600636"/>
                  </a:lnTo>
                  <a:lnTo>
                    <a:pt x="1219200" y="627530"/>
                  </a:lnTo>
                  <a:lnTo>
                    <a:pt x="1237129" y="519953"/>
                  </a:lnTo>
                  <a:lnTo>
                    <a:pt x="1272988" y="618565"/>
                  </a:lnTo>
                  <a:lnTo>
                    <a:pt x="1272988" y="618565"/>
                  </a:lnTo>
                  <a:lnTo>
                    <a:pt x="1272988" y="618565"/>
                  </a:lnTo>
                  <a:lnTo>
                    <a:pt x="1317812" y="645459"/>
                  </a:lnTo>
                  <a:lnTo>
                    <a:pt x="1335741" y="618565"/>
                  </a:lnTo>
                  <a:lnTo>
                    <a:pt x="1353670" y="681318"/>
                  </a:lnTo>
                  <a:lnTo>
                    <a:pt x="1380564" y="627530"/>
                  </a:lnTo>
                  <a:lnTo>
                    <a:pt x="1407459" y="627530"/>
                  </a:lnTo>
                  <a:lnTo>
                    <a:pt x="1407459" y="528918"/>
                  </a:lnTo>
                </a:path>
              </a:pathLst>
            </a:custGeom>
            <a:noFill/>
            <a:ln w="15875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001D8CF2-8124-5B32-CD33-F86D0B7479C6}"/>
              </a:ext>
            </a:extLst>
          </p:cNvPr>
          <p:cNvSpPr txBox="1"/>
          <p:nvPr/>
        </p:nvSpPr>
        <p:spPr>
          <a:xfrm>
            <a:off x="537318" y="5890590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Supply Chain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Network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CC3E112-1BEA-3FD9-48B6-3D5ADF8A8332}"/>
              </a:ext>
            </a:extLst>
          </p:cNvPr>
          <p:cNvSpPr txBox="1"/>
          <p:nvPr/>
        </p:nvSpPr>
        <p:spPr>
          <a:xfrm>
            <a:off x="2329523" y="605467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Shock Propagation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CE826D1-DAE8-F064-0571-0B2217A1651C}"/>
              </a:ext>
            </a:extLst>
          </p:cNvPr>
          <p:cNvGrpSpPr/>
          <p:nvPr/>
        </p:nvGrpSpPr>
        <p:grpSpPr>
          <a:xfrm>
            <a:off x="6892816" y="2520331"/>
            <a:ext cx="1929002" cy="1318936"/>
            <a:chOff x="6874886" y="2448617"/>
            <a:chExt cx="1929002" cy="1318936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BEC31DED-1645-AE8F-A6AF-D45C656B5907}"/>
                </a:ext>
              </a:extLst>
            </p:cNvPr>
            <p:cNvGrpSpPr/>
            <p:nvPr/>
          </p:nvGrpSpPr>
          <p:grpSpPr>
            <a:xfrm>
              <a:off x="6874886" y="2448617"/>
              <a:ext cx="1929002" cy="1318936"/>
              <a:chOff x="3365913" y="2742843"/>
              <a:chExt cx="1929002" cy="1318936"/>
            </a:xfrm>
          </p:grpSpPr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1F50EE28-3752-60BB-94F1-A3058A465C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2824" y="3030071"/>
                <a:ext cx="0" cy="9049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7AFBA567-5F0E-E21C-65CF-17DFB52BF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0244" y="3935058"/>
                <a:ext cx="1667067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928CBECD-AD84-C9AE-1218-528DBEBD0C2E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913" y="2742843"/>
                    <a:ext cx="1651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oMath>
                      </m:oMathPara>
                    </a14:m>
                    <a:endParaRPr lang="en-I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928CBECD-AD84-C9AE-1218-528DBEBD0C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913" y="2742843"/>
                    <a:ext cx="16511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1851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91A48C07-2206-9741-58CD-62C44F328B66}"/>
                      </a:ext>
                    </a:extLst>
                  </p:cNvPr>
                  <p:cNvSpPr txBox="1"/>
                  <p:nvPr/>
                </p:nvSpPr>
                <p:spPr>
                  <a:xfrm>
                    <a:off x="5163469" y="3784780"/>
                    <a:ext cx="1314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oMath>
                      </m:oMathPara>
                    </a14:m>
                    <a:endParaRPr lang="en-I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91A48C07-2206-9741-58CD-62C44F328B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3469" y="3784780"/>
                    <a:ext cx="131446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2857" r="-38095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FC7E2C8-E951-7252-FA85-909E1F2544A1}"/>
                </a:ext>
              </a:extLst>
            </p:cNvPr>
            <p:cNvSpPr/>
            <p:nvPr/>
          </p:nvSpPr>
          <p:spPr>
            <a:xfrm>
              <a:off x="6974541" y="2925149"/>
              <a:ext cx="1461247" cy="408243"/>
            </a:xfrm>
            <a:custGeom>
              <a:avLst/>
              <a:gdLst>
                <a:gd name="csX0" fmla="*/ 0 w 1524000"/>
                <a:gd name="csY0" fmla="*/ 113885 h 408243"/>
                <a:gd name="csX1" fmla="*/ 170329 w 1524000"/>
                <a:gd name="csY1" fmla="*/ 15273 h 408243"/>
                <a:gd name="csX2" fmla="*/ 466164 w 1524000"/>
                <a:gd name="csY2" fmla="*/ 400755 h 408243"/>
                <a:gd name="csX3" fmla="*/ 663388 w 1524000"/>
                <a:gd name="csY3" fmla="*/ 275249 h 408243"/>
                <a:gd name="csX4" fmla="*/ 986117 w 1524000"/>
                <a:gd name="csY4" fmla="*/ 338002 h 408243"/>
                <a:gd name="csX5" fmla="*/ 1281953 w 1524000"/>
                <a:gd name="csY5" fmla="*/ 311108 h 408243"/>
                <a:gd name="csX6" fmla="*/ 1524000 w 1524000"/>
                <a:gd name="csY6" fmla="*/ 320073 h 408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24000" h="408243">
                  <a:moveTo>
                    <a:pt x="0" y="113885"/>
                  </a:moveTo>
                  <a:cubicBezTo>
                    <a:pt x="46317" y="40673"/>
                    <a:pt x="92635" y="-32539"/>
                    <a:pt x="170329" y="15273"/>
                  </a:cubicBezTo>
                  <a:cubicBezTo>
                    <a:pt x="248023" y="63085"/>
                    <a:pt x="383988" y="357426"/>
                    <a:pt x="466164" y="400755"/>
                  </a:cubicBezTo>
                  <a:cubicBezTo>
                    <a:pt x="548340" y="444084"/>
                    <a:pt x="576729" y="285708"/>
                    <a:pt x="663388" y="275249"/>
                  </a:cubicBezTo>
                  <a:cubicBezTo>
                    <a:pt x="750047" y="264790"/>
                    <a:pt x="883023" y="332026"/>
                    <a:pt x="986117" y="338002"/>
                  </a:cubicBezTo>
                  <a:cubicBezTo>
                    <a:pt x="1089211" y="343978"/>
                    <a:pt x="1192306" y="314096"/>
                    <a:pt x="1281953" y="311108"/>
                  </a:cubicBezTo>
                  <a:cubicBezTo>
                    <a:pt x="1371600" y="308120"/>
                    <a:pt x="1447800" y="314096"/>
                    <a:pt x="1524000" y="320073"/>
                  </a:cubicBezTo>
                </a:path>
              </a:pathLst>
            </a:custGeom>
            <a:noFill/>
            <a:ln w="22225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6FCB6E6-A21E-F330-9A86-7194107C9E17}"/>
                </a:ext>
              </a:extLst>
            </p:cNvPr>
            <p:cNvSpPr/>
            <p:nvPr/>
          </p:nvSpPr>
          <p:spPr>
            <a:xfrm>
              <a:off x="6956611" y="3050015"/>
              <a:ext cx="1461247" cy="476304"/>
            </a:xfrm>
            <a:custGeom>
              <a:avLst/>
              <a:gdLst>
                <a:gd name="csX0" fmla="*/ 0 w 1461247"/>
                <a:gd name="csY0" fmla="*/ 419324 h 476304"/>
                <a:gd name="csX1" fmla="*/ 107577 w 1461247"/>
                <a:gd name="csY1" fmla="*/ 473113 h 476304"/>
                <a:gd name="csX2" fmla="*/ 259977 w 1461247"/>
                <a:gd name="csY2" fmla="*/ 410360 h 476304"/>
                <a:gd name="csX3" fmla="*/ 439271 w 1461247"/>
                <a:gd name="csY3" fmla="*/ 455183 h 476304"/>
                <a:gd name="csX4" fmla="*/ 573741 w 1461247"/>
                <a:gd name="csY4" fmla="*/ 6948 h 476304"/>
                <a:gd name="csX5" fmla="*/ 708212 w 1461247"/>
                <a:gd name="csY5" fmla="*/ 428289 h 476304"/>
                <a:gd name="csX6" fmla="*/ 815788 w 1461247"/>
                <a:gd name="csY6" fmla="*/ 42807 h 476304"/>
                <a:gd name="csX7" fmla="*/ 941294 w 1461247"/>
                <a:gd name="csY7" fmla="*/ 419324 h 476304"/>
                <a:gd name="csX8" fmla="*/ 1030941 w 1461247"/>
                <a:gd name="csY8" fmla="*/ 33842 h 476304"/>
                <a:gd name="csX9" fmla="*/ 1156447 w 1461247"/>
                <a:gd name="csY9" fmla="*/ 419324 h 476304"/>
                <a:gd name="csX10" fmla="*/ 1219200 w 1461247"/>
                <a:gd name="csY10" fmla="*/ 15913 h 476304"/>
                <a:gd name="csX11" fmla="*/ 1317812 w 1461247"/>
                <a:gd name="csY11" fmla="*/ 392430 h 476304"/>
                <a:gd name="csX12" fmla="*/ 1389530 w 1461247"/>
                <a:gd name="csY12" fmla="*/ 15913 h 476304"/>
                <a:gd name="csX13" fmla="*/ 1461247 w 1461247"/>
                <a:gd name="csY13" fmla="*/ 105560 h 4763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461247" h="476304">
                  <a:moveTo>
                    <a:pt x="0" y="419324"/>
                  </a:moveTo>
                  <a:cubicBezTo>
                    <a:pt x="32124" y="446965"/>
                    <a:pt x="64248" y="474607"/>
                    <a:pt x="107577" y="473113"/>
                  </a:cubicBezTo>
                  <a:cubicBezTo>
                    <a:pt x="150906" y="471619"/>
                    <a:pt x="204695" y="413348"/>
                    <a:pt x="259977" y="410360"/>
                  </a:cubicBezTo>
                  <a:cubicBezTo>
                    <a:pt x="315259" y="407372"/>
                    <a:pt x="386977" y="522418"/>
                    <a:pt x="439271" y="455183"/>
                  </a:cubicBezTo>
                  <a:cubicBezTo>
                    <a:pt x="491565" y="387948"/>
                    <a:pt x="528918" y="11430"/>
                    <a:pt x="573741" y="6948"/>
                  </a:cubicBezTo>
                  <a:cubicBezTo>
                    <a:pt x="618565" y="2466"/>
                    <a:pt x="667871" y="422313"/>
                    <a:pt x="708212" y="428289"/>
                  </a:cubicBezTo>
                  <a:cubicBezTo>
                    <a:pt x="748553" y="434265"/>
                    <a:pt x="776941" y="44301"/>
                    <a:pt x="815788" y="42807"/>
                  </a:cubicBezTo>
                  <a:cubicBezTo>
                    <a:pt x="854635" y="41313"/>
                    <a:pt x="905435" y="420818"/>
                    <a:pt x="941294" y="419324"/>
                  </a:cubicBezTo>
                  <a:cubicBezTo>
                    <a:pt x="977153" y="417830"/>
                    <a:pt x="995082" y="33842"/>
                    <a:pt x="1030941" y="33842"/>
                  </a:cubicBezTo>
                  <a:cubicBezTo>
                    <a:pt x="1066800" y="33842"/>
                    <a:pt x="1125071" y="422312"/>
                    <a:pt x="1156447" y="419324"/>
                  </a:cubicBezTo>
                  <a:cubicBezTo>
                    <a:pt x="1187823" y="416336"/>
                    <a:pt x="1192306" y="20395"/>
                    <a:pt x="1219200" y="15913"/>
                  </a:cubicBezTo>
                  <a:cubicBezTo>
                    <a:pt x="1246094" y="11431"/>
                    <a:pt x="1289424" y="392430"/>
                    <a:pt x="1317812" y="392430"/>
                  </a:cubicBezTo>
                  <a:cubicBezTo>
                    <a:pt x="1346200" y="392430"/>
                    <a:pt x="1365624" y="63724"/>
                    <a:pt x="1389530" y="15913"/>
                  </a:cubicBezTo>
                  <a:cubicBezTo>
                    <a:pt x="1413436" y="-31898"/>
                    <a:pt x="1437341" y="36831"/>
                    <a:pt x="1461247" y="105560"/>
                  </a:cubicBezTo>
                </a:path>
              </a:pathLst>
            </a:custGeom>
            <a:noFill/>
            <a:ln w="22225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7432354-FDB6-A981-5B45-E2155B827241}"/>
                </a:ext>
              </a:extLst>
            </p:cNvPr>
            <p:cNvSpPr/>
            <p:nvPr/>
          </p:nvSpPr>
          <p:spPr>
            <a:xfrm>
              <a:off x="6956611" y="2922486"/>
              <a:ext cx="1416424" cy="574399"/>
            </a:xfrm>
            <a:custGeom>
              <a:avLst/>
              <a:gdLst>
                <a:gd name="csX0" fmla="*/ 0 w 1416424"/>
                <a:gd name="csY0" fmla="*/ 448242 h 574399"/>
                <a:gd name="csX1" fmla="*/ 62753 w 1416424"/>
                <a:gd name="csY1" fmla="*/ 448242 h 574399"/>
                <a:gd name="csX2" fmla="*/ 170330 w 1416424"/>
                <a:gd name="csY2" fmla="*/ 394453 h 574399"/>
                <a:gd name="csX3" fmla="*/ 259977 w 1416424"/>
                <a:gd name="csY3" fmla="*/ 448242 h 574399"/>
                <a:gd name="csX4" fmla="*/ 376518 w 1416424"/>
                <a:gd name="csY4" fmla="*/ 367559 h 574399"/>
                <a:gd name="csX5" fmla="*/ 519953 w 1416424"/>
                <a:gd name="csY5" fmla="*/ 564783 h 574399"/>
                <a:gd name="csX6" fmla="*/ 717177 w 1416424"/>
                <a:gd name="csY6" fmla="*/ 8971 h 574399"/>
                <a:gd name="csX7" fmla="*/ 851647 w 1416424"/>
                <a:gd name="csY7" fmla="*/ 277912 h 574399"/>
                <a:gd name="csX8" fmla="*/ 977153 w 1416424"/>
                <a:gd name="csY8" fmla="*/ 6 h 574399"/>
                <a:gd name="csX9" fmla="*/ 1102659 w 1416424"/>
                <a:gd name="csY9" fmla="*/ 268948 h 574399"/>
                <a:gd name="csX10" fmla="*/ 1192306 w 1416424"/>
                <a:gd name="csY10" fmla="*/ 17936 h 574399"/>
                <a:gd name="csX11" fmla="*/ 1272988 w 1416424"/>
                <a:gd name="csY11" fmla="*/ 233089 h 574399"/>
                <a:gd name="csX12" fmla="*/ 1371600 w 1416424"/>
                <a:gd name="csY12" fmla="*/ 44830 h 574399"/>
                <a:gd name="csX13" fmla="*/ 1416424 w 1416424"/>
                <a:gd name="csY13" fmla="*/ 188265 h 574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416424" h="574399">
                  <a:moveTo>
                    <a:pt x="0" y="448242"/>
                  </a:moveTo>
                  <a:cubicBezTo>
                    <a:pt x="17182" y="452724"/>
                    <a:pt x="34365" y="457207"/>
                    <a:pt x="62753" y="448242"/>
                  </a:cubicBezTo>
                  <a:cubicBezTo>
                    <a:pt x="91141" y="439277"/>
                    <a:pt x="137459" y="394453"/>
                    <a:pt x="170330" y="394453"/>
                  </a:cubicBezTo>
                  <a:cubicBezTo>
                    <a:pt x="203201" y="394453"/>
                    <a:pt x="225612" y="452724"/>
                    <a:pt x="259977" y="448242"/>
                  </a:cubicBezTo>
                  <a:cubicBezTo>
                    <a:pt x="294342" y="443760"/>
                    <a:pt x="333189" y="348136"/>
                    <a:pt x="376518" y="367559"/>
                  </a:cubicBezTo>
                  <a:cubicBezTo>
                    <a:pt x="419847" y="386982"/>
                    <a:pt x="463177" y="624548"/>
                    <a:pt x="519953" y="564783"/>
                  </a:cubicBezTo>
                  <a:cubicBezTo>
                    <a:pt x="576729" y="505018"/>
                    <a:pt x="661895" y="56783"/>
                    <a:pt x="717177" y="8971"/>
                  </a:cubicBezTo>
                  <a:cubicBezTo>
                    <a:pt x="772459" y="-38841"/>
                    <a:pt x="808318" y="279406"/>
                    <a:pt x="851647" y="277912"/>
                  </a:cubicBezTo>
                  <a:cubicBezTo>
                    <a:pt x="894976" y="276418"/>
                    <a:pt x="935318" y="1500"/>
                    <a:pt x="977153" y="6"/>
                  </a:cubicBezTo>
                  <a:cubicBezTo>
                    <a:pt x="1018988" y="-1488"/>
                    <a:pt x="1066800" y="265960"/>
                    <a:pt x="1102659" y="268948"/>
                  </a:cubicBezTo>
                  <a:cubicBezTo>
                    <a:pt x="1138518" y="271936"/>
                    <a:pt x="1163918" y="23913"/>
                    <a:pt x="1192306" y="17936"/>
                  </a:cubicBezTo>
                  <a:cubicBezTo>
                    <a:pt x="1220694" y="11959"/>
                    <a:pt x="1243106" y="228607"/>
                    <a:pt x="1272988" y="233089"/>
                  </a:cubicBezTo>
                  <a:cubicBezTo>
                    <a:pt x="1302870" y="237571"/>
                    <a:pt x="1347694" y="52301"/>
                    <a:pt x="1371600" y="44830"/>
                  </a:cubicBezTo>
                  <a:cubicBezTo>
                    <a:pt x="1395506" y="37359"/>
                    <a:pt x="1405965" y="112812"/>
                    <a:pt x="1416424" y="188265"/>
                  </a:cubicBezTo>
                </a:path>
              </a:pathLst>
            </a:custGeom>
            <a:noFill/>
            <a:ln w="22225"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11ADC71B-F2B2-47A4-23CE-1289E859E57E}"/>
              </a:ext>
            </a:extLst>
          </p:cNvPr>
          <p:cNvSpPr txBox="1"/>
          <p:nvPr/>
        </p:nvSpPr>
        <p:spPr>
          <a:xfrm>
            <a:off x="7391751" y="3854578"/>
            <a:ext cx="88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Fitness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C884A8F-6E1A-7679-5041-B51812B99561}"/>
              </a:ext>
            </a:extLst>
          </p:cNvPr>
          <p:cNvGrpSpPr/>
          <p:nvPr/>
        </p:nvGrpSpPr>
        <p:grpSpPr>
          <a:xfrm>
            <a:off x="4641857" y="4472416"/>
            <a:ext cx="1964630" cy="1808575"/>
            <a:chOff x="716560" y="3731591"/>
            <a:chExt cx="1964630" cy="180857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67E5ADD-D0AA-95D4-B092-8E4FBD0E9C67}"/>
                </a:ext>
              </a:extLst>
            </p:cNvPr>
            <p:cNvGrpSpPr/>
            <p:nvPr/>
          </p:nvGrpSpPr>
          <p:grpSpPr>
            <a:xfrm>
              <a:off x="716560" y="3731591"/>
              <a:ext cx="1964630" cy="1405208"/>
              <a:chOff x="716560" y="3731591"/>
              <a:chExt cx="1964630" cy="1405208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0FB9702-E45D-0F3F-C92A-D24550AFE4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247" y="3959758"/>
                <a:ext cx="253545" cy="1124589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8846696C-E013-6674-DF29-163884DE73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163" y="4436736"/>
                <a:ext cx="1550540" cy="119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1CC8676F-CF74-8C26-B360-AECBBFF97D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737" y="4464436"/>
                <a:ext cx="708124" cy="667259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3208CE2F-7D31-47B0-8E1B-D3D3A7DDC3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3078" y="4603394"/>
                <a:ext cx="726722" cy="533405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387170B3-B216-0FEB-4648-B92B1F873AE5}"/>
                  </a:ext>
                </a:extLst>
              </p:cNvPr>
              <p:cNvCxnSpPr/>
              <p:nvPr/>
            </p:nvCxnSpPr>
            <p:spPr>
              <a:xfrm flipH="1">
                <a:off x="932723" y="4049567"/>
                <a:ext cx="615298" cy="581172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2F060044-F2D2-59DD-94B5-081A910EA7E9}"/>
                  </a:ext>
                </a:extLst>
              </p:cNvPr>
              <p:cNvGrpSpPr/>
              <p:nvPr/>
            </p:nvGrpSpPr>
            <p:grpSpPr>
              <a:xfrm>
                <a:off x="716560" y="4288683"/>
                <a:ext cx="521515" cy="754047"/>
                <a:chOff x="1228601" y="4474991"/>
                <a:chExt cx="607193" cy="877927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258" name="Chord 257">
                  <a:extLst>
                    <a:ext uri="{FF2B5EF4-FFF2-40B4-BE49-F238E27FC236}">
                      <a16:creationId xmlns:a16="http://schemas.microsoft.com/office/drawing/2014/main" id="{85C5D1D5-B3F1-9212-066F-477AA693CFEB}"/>
                    </a:ext>
                  </a:extLst>
                </p:cNvPr>
                <p:cNvSpPr/>
                <p:nvPr/>
              </p:nvSpPr>
              <p:spPr>
                <a:xfrm>
                  <a:off x="1228601" y="4653672"/>
                  <a:ext cx="607193" cy="699246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92EA04EC-970F-22ED-7544-561AE4758D70}"/>
                    </a:ext>
                  </a:extLst>
                </p:cNvPr>
                <p:cNvSpPr/>
                <p:nvPr/>
              </p:nvSpPr>
              <p:spPr>
                <a:xfrm>
                  <a:off x="1385482" y="4474991"/>
                  <a:ext cx="277906" cy="27790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5875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E5B550AA-C582-7C90-0279-F8D574C88184}"/>
                  </a:ext>
                </a:extLst>
              </p:cNvPr>
              <p:cNvGrpSpPr/>
              <p:nvPr/>
            </p:nvGrpSpPr>
            <p:grpSpPr>
              <a:xfrm>
                <a:off x="1301221" y="3731591"/>
                <a:ext cx="521515" cy="754061"/>
                <a:chOff x="1092915" y="4360165"/>
                <a:chExt cx="607193" cy="877941"/>
              </a:xfrm>
            </p:grpSpPr>
            <p:sp>
              <p:nvSpPr>
                <p:cNvPr id="256" name="Chord 255">
                  <a:extLst>
                    <a:ext uri="{FF2B5EF4-FFF2-40B4-BE49-F238E27FC236}">
                      <a16:creationId xmlns:a16="http://schemas.microsoft.com/office/drawing/2014/main" id="{585F83CF-9684-9277-AE82-482B183BB933}"/>
                    </a:ext>
                  </a:extLst>
                </p:cNvPr>
                <p:cNvSpPr/>
                <p:nvPr/>
              </p:nvSpPr>
              <p:spPr>
                <a:xfrm>
                  <a:off x="1092915" y="4538858"/>
                  <a:ext cx="607193" cy="699248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58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422CA0AB-C869-848A-42DD-E9E3C29E8C14}"/>
                    </a:ext>
                  </a:extLst>
                </p:cNvPr>
                <p:cNvSpPr/>
                <p:nvPr/>
              </p:nvSpPr>
              <p:spPr>
                <a:xfrm>
                  <a:off x="1249794" y="4360165"/>
                  <a:ext cx="277906" cy="27790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58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7730CF15-69A2-4637-CA9D-4E632BCEDB87}"/>
                  </a:ext>
                </a:extLst>
              </p:cNvPr>
              <p:cNvGrpSpPr/>
              <p:nvPr/>
            </p:nvGrpSpPr>
            <p:grpSpPr>
              <a:xfrm>
                <a:off x="2159675" y="4166710"/>
                <a:ext cx="521515" cy="754060"/>
                <a:chOff x="1134667" y="4454100"/>
                <a:chExt cx="607193" cy="877940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254" name="Chord 253">
                  <a:extLst>
                    <a:ext uri="{FF2B5EF4-FFF2-40B4-BE49-F238E27FC236}">
                      <a16:creationId xmlns:a16="http://schemas.microsoft.com/office/drawing/2014/main" id="{EF546866-AC6F-917A-56B1-313D9CD5E6AC}"/>
                    </a:ext>
                  </a:extLst>
                </p:cNvPr>
                <p:cNvSpPr/>
                <p:nvPr/>
              </p:nvSpPr>
              <p:spPr>
                <a:xfrm>
                  <a:off x="1134667" y="4632793"/>
                  <a:ext cx="607193" cy="699247"/>
                </a:xfrm>
                <a:prstGeom prst="chord">
                  <a:avLst>
                    <a:gd name="adj1" fmla="val 11037704"/>
                    <a:gd name="adj2" fmla="val 21463954"/>
                  </a:avLst>
                </a:prstGeom>
                <a:solidFill>
                  <a:srgbClr val="E296E4"/>
                </a:solidFill>
                <a:ln w="15875">
                  <a:solidFill>
                    <a:srgbClr val="A5359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1F1717EA-0D3F-1573-E5B9-AF79C1239F03}"/>
                    </a:ext>
                  </a:extLst>
                </p:cNvPr>
                <p:cNvSpPr/>
                <p:nvPr/>
              </p:nvSpPr>
              <p:spPr>
                <a:xfrm>
                  <a:off x="1291548" y="4454100"/>
                  <a:ext cx="277906" cy="277905"/>
                </a:xfrm>
                <a:prstGeom prst="ellipse">
                  <a:avLst/>
                </a:prstGeom>
                <a:solidFill>
                  <a:srgbClr val="E296E4"/>
                </a:solidFill>
                <a:ln w="15875">
                  <a:solidFill>
                    <a:srgbClr val="A5359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E420D19A-9BEF-DE61-CCE6-0AE4D6FB9AC3}"/>
                </a:ext>
              </a:extLst>
            </p:cNvPr>
            <p:cNvGrpSpPr/>
            <p:nvPr/>
          </p:nvGrpSpPr>
          <p:grpSpPr>
            <a:xfrm>
              <a:off x="1594434" y="4786114"/>
              <a:ext cx="521515" cy="754052"/>
              <a:chOff x="1249477" y="4433235"/>
              <a:chExt cx="607193" cy="877932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4" name="Chord 243">
                <a:extLst>
                  <a:ext uri="{FF2B5EF4-FFF2-40B4-BE49-F238E27FC236}">
                    <a16:creationId xmlns:a16="http://schemas.microsoft.com/office/drawing/2014/main" id="{1FAE4D70-AE54-1592-ACC7-96C23C1E708B}"/>
                  </a:ext>
                </a:extLst>
              </p:cNvPr>
              <p:cNvSpPr/>
              <p:nvPr/>
            </p:nvSpPr>
            <p:spPr>
              <a:xfrm>
                <a:off x="1249477" y="4611920"/>
                <a:ext cx="607193" cy="699247"/>
              </a:xfrm>
              <a:prstGeom prst="chord">
                <a:avLst>
                  <a:gd name="adj1" fmla="val 11037704"/>
                  <a:gd name="adj2" fmla="val 21463954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B5E5474C-79F4-2441-9793-A744F96C8EDC}"/>
                  </a:ext>
                </a:extLst>
              </p:cNvPr>
              <p:cNvSpPr/>
              <p:nvPr/>
            </p:nvSpPr>
            <p:spPr>
              <a:xfrm>
                <a:off x="1406358" y="4433235"/>
                <a:ext cx="277906" cy="2779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22D1DA01-DE23-FD39-8061-714F307885A2}"/>
              </a:ext>
            </a:extLst>
          </p:cNvPr>
          <p:cNvSpPr txBox="1"/>
          <p:nvPr/>
        </p:nvSpPr>
        <p:spPr>
          <a:xfrm>
            <a:off x="4780838" y="606363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Social Networks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589060B7-D503-E944-6BEE-5EE1780D25D7}"/>
              </a:ext>
            </a:extLst>
          </p:cNvPr>
          <p:cNvSpPr txBox="1"/>
          <p:nvPr/>
        </p:nvSpPr>
        <p:spPr>
          <a:xfrm>
            <a:off x="7142876" y="607260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Polarization</a:t>
            </a:r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2F7DA74F-A8FA-5712-0525-A70574B1FF52}"/>
              </a:ext>
            </a:extLst>
          </p:cNvPr>
          <p:cNvCxnSpPr>
            <a:cxnSpLocks/>
          </p:cNvCxnSpPr>
          <p:nvPr/>
        </p:nvCxnSpPr>
        <p:spPr>
          <a:xfrm>
            <a:off x="2162422" y="361822"/>
            <a:ext cx="0" cy="1780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AB423634-ABF5-F78A-2153-49B4AF3A9156}"/>
              </a:ext>
            </a:extLst>
          </p:cNvPr>
          <p:cNvCxnSpPr>
            <a:cxnSpLocks/>
          </p:cNvCxnSpPr>
          <p:nvPr/>
        </p:nvCxnSpPr>
        <p:spPr>
          <a:xfrm>
            <a:off x="6759387" y="405598"/>
            <a:ext cx="0" cy="1780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AE15702F-6D9A-37BF-D2B5-14028198641F}"/>
              </a:ext>
            </a:extLst>
          </p:cNvPr>
          <p:cNvCxnSpPr>
            <a:cxnSpLocks/>
          </p:cNvCxnSpPr>
          <p:nvPr/>
        </p:nvCxnSpPr>
        <p:spPr>
          <a:xfrm>
            <a:off x="2186084" y="2487669"/>
            <a:ext cx="0" cy="16002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2C6A40F-3A3B-393F-8603-DCE542CB092A}"/>
              </a:ext>
            </a:extLst>
          </p:cNvPr>
          <p:cNvCxnSpPr>
            <a:cxnSpLocks/>
          </p:cNvCxnSpPr>
          <p:nvPr/>
        </p:nvCxnSpPr>
        <p:spPr>
          <a:xfrm>
            <a:off x="6783052" y="2505599"/>
            <a:ext cx="0" cy="1637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1980AEE5-AC9E-9BD0-3CAD-4172E9516548}"/>
              </a:ext>
            </a:extLst>
          </p:cNvPr>
          <p:cNvCxnSpPr>
            <a:cxnSpLocks/>
          </p:cNvCxnSpPr>
          <p:nvPr/>
        </p:nvCxnSpPr>
        <p:spPr>
          <a:xfrm>
            <a:off x="6772159" y="4446494"/>
            <a:ext cx="0" cy="19901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0259C88D-DB74-280B-EC4B-6BFC643B1F9F}"/>
              </a:ext>
            </a:extLst>
          </p:cNvPr>
          <p:cNvCxnSpPr>
            <a:cxnSpLocks/>
          </p:cNvCxnSpPr>
          <p:nvPr/>
        </p:nvCxnSpPr>
        <p:spPr>
          <a:xfrm>
            <a:off x="2230910" y="4442804"/>
            <a:ext cx="0" cy="19901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360BDD2-68AB-78FA-7555-CBF95ECE6D3A}"/>
              </a:ext>
            </a:extLst>
          </p:cNvPr>
          <p:cNvGrpSpPr/>
          <p:nvPr/>
        </p:nvGrpSpPr>
        <p:grpSpPr>
          <a:xfrm>
            <a:off x="6905709" y="4618079"/>
            <a:ext cx="1848228" cy="1721341"/>
            <a:chOff x="1776893" y="4809026"/>
            <a:chExt cx="1848228" cy="1721341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6FE8661-40FE-ED26-B411-3DA6B0BEFBB2}"/>
                </a:ext>
              </a:extLst>
            </p:cNvPr>
            <p:cNvGrpSpPr/>
            <p:nvPr/>
          </p:nvGrpSpPr>
          <p:grpSpPr>
            <a:xfrm>
              <a:off x="2283385" y="5714566"/>
              <a:ext cx="422495" cy="530454"/>
              <a:chOff x="9930298" y="5558926"/>
              <a:chExt cx="699247" cy="87792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6" name="Chord 305">
                <a:extLst>
                  <a:ext uri="{FF2B5EF4-FFF2-40B4-BE49-F238E27FC236}">
                    <a16:creationId xmlns:a16="http://schemas.microsoft.com/office/drawing/2014/main" id="{CCF9B18A-31CB-EA21-5FE7-53157385E5C5}"/>
                  </a:ext>
                </a:extLst>
              </p:cNvPr>
              <p:cNvSpPr/>
              <p:nvPr/>
            </p:nvSpPr>
            <p:spPr>
              <a:xfrm>
                <a:off x="9930298" y="5737597"/>
                <a:ext cx="699247" cy="699249"/>
              </a:xfrm>
              <a:prstGeom prst="chord">
                <a:avLst>
                  <a:gd name="adj1" fmla="val 11037704"/>
                  <a:gd name="adj2" fmla="val 21463954"/>
                </a:avLst>
              </a:prstGeom>
              <a:grp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BF893BFE-84BB-C826-EACB-154842DEB34A}"/>
                  </a:ext>
                </a:extLst>
              </p:cNvPr>
              <p:cNvSpPr/>
              <p:nvPr/>
            </p:nvSpPr>
            <p:spPr>
              <a:xfrm>
                <a:off x="10132004" y="5558926"/>
                <a:ext cx="277906" cy="277905"/>
              </a:xfrm>
              <a:prstGeom prst="ellipse">
                <a:avLst/>
              </a:prstGeom>
              <a:grp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D99119AD-0298-5B89-2E55-93D3A060C709}"/>
                </a:ext>
              </a:extLst>
            </p:cNvPr>
            <p:cNvGrpSpPr/>
            <p:nvPr/>
          </p:nvGrpSpPr>
          <p:grpSpPr>
            <a:xfrm>
              <a:off x="2581835" y="5720645"/>
              <a:ext cx="514784" cy="646334"/>
              <a:chOff x="9291912" y="5274311"/>
              <a:chExt cx="699247" cy="8779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4" name="Chord 303">
                <a:extLst>
                  <a:ext uri="{FF2B5EF4-FFF2-40B4-BE49-F238E27FC236}">
                    <a16:creationId xmlns:a16="http://schemas.microsoft.com/office/drawing/2014/main" id="{CBFB6C2A-8062-7A63-E66D-3423FADB143F}"/>
                  </a:ext>
                </a:extLst>
              </p:cNvPr>
              <p:cNvSpPr/>
              <p:nvPr/>
            </p:nvSpPr>
            <p:spPr>
              <a:xfrm>
                <a:off x="9291912" y="5452998"/>
                <a:ext cx="699247" cy="699247"/>
              </a:xfrm>
              <a:prstGeom prst="chord">
                <a:avLst>
                  <a:gd name="adj1" fmla="val 11037704"/>
                  <a:gd name="adj2" fmla="val 21463954"/>
                </a:avLst>
              </a:prstGeom>
              <a:grp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1287FD07-7F04-9016-0601-5AA79EF5BF7D}"/>
                  </a:ext>
                </a:extLst>
              </p:cNvPr>
              <p:cNvSpPr/>
              <p:nvPr/>
            </p:nvSpPr>
            <p:spPr>
              <a:xfrm>
                <a:off x="9493617" y="5274311"/>
                <a:ext cx="277906" cy="277906"/>
              </a:xfrm>
              <a:prstGeom prst="ellipse">
                <a:avLst/>
              </a:prstGeom>
              <a:grp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E2F6B0F8-C350-B3C1-BBAE-38B72BBC40C5}"/>
                </a:ext>
              </a:extLst>
            </p:cNvPr>
            <p:cNvGrpSpPr/>
            <p:nvPr/>
          </p:nvGrpSpPr>
          <p:grpSpPr>
            <a:xfrm>
              <a:off x="2750652" y="4833219"/>
              <a:ext cx="422495" cy="530470"/>
              <a:chOff x="5657247" y="4149407"/>
              <a:chExt cx="699247" cy="877953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02" name="Chord 301">
                <a:extLst>
                  <a:ext uri="{FF2B5EF4-FFF2-40B4-BE49-F238E27FC236}">
                    <a16:creationId xmlns:a16="http://schemas.microsoft.com/office/drawing/2014/main" id="{7B00F7EE-354D-643F-9A34-237944B0A7D4}"/>
                  </a:ext>
                </a:extLst>
              </p:cNvPr>
              <p:cNvSpPr/>
              <p:nvPr/>
            </p:nvSpPr>
            <p:spPr>
              <a:xfrm>
                <a:off x="5657247" y="4328111"/>
                <a:ext cx="699247" cy="699249"/>
              </a:xfrm>
              <a:prstGeom prst="chord">
                <a:avLst>
                  <a:gd name="adj1" fmla="val 11037704"/>
                  <a:gd name="adj2" fmla="val 21463954"/>
                </a:avLst>
              </a:prstGeom>
              <a:grp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39A03CB5-5521-BAB7-DF99-78D844C2BEE2}"/>
                  </a:ext>
                </a:extLst>
              </p:cNvPr>
              <p:cNvSpPr/>
              <p:nvPr/>
            </p:nvSpPr>
            <p:spPr>
              <a:xfrm>
                <a:off x="5858954" y="4149407"/>
                <a:ext cx="277906" cy="277907"/>
              </a:xfrm>
              <a:prstGeom prst="ellipse">
                <a:avLst/>
              </a:prstGeom>
              <a:grp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F7B52DA-5546-12F2-D7A6-AEC8AA7219F4}"/>
                </a:ext>
              </a:extLst>
            </p:cNvPr>
            <p:cNvGrpSpPr/>
            <p:nvPr/>
          </p:nvGrpSpPr>
          <p:grpSpPr>
            <a:xfrm>
              <a:off x="2364426" y="4868991"/>
              <a:ext cx="514784" cy="646338"/>
              <a:chOff x="5784924" y="4117489"/>
              <a:chExt cx="699247" cy="877942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00" name="Chord 299">
                <a:extLst>
                  <a:ext uri="{FF2B5EF4-FFF2-40B4-BE49-F238E27FC236}">
                    <a16:creationId xmlns:a16="http://schemas.microsoft.com/office/drawing/2014/main" id="{BA3C611B-C297-CA48-F1A9-F573527BE47B}"/>
                  </a:ext>
                </a:extLst>
              </p:cNvPr>
              <p:cNvSpPr/>
              <p:nvPr/>
            </p:nvSpPr>
            <p:spPr>
              <a:xfrm>
                <a:off x="5784924" y="4296182"/>
                <a:ext cx="699247" cy="699249"/>
              </a:xfrm>
              <a:prstGeom prst="chord">
                <a:avLst>
                  <a:gd name="adj1" fmla="val 11037704"/>
                  <a:gd name="adj2" fmla="val 21463954"/>
                </a:avLst>
              </a:prstGeom>
              <a:grp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BDDA15EF-48B0-3371-09D4-C8C2C0ED1041}"/>
                  </a:ext>
                </a:extLst>
              </p:cNvPr>
              <p:cNvSpPr/>
              <p:nvPr/>
            </p:nvSpPr>
            <p:spPr>
              <a:xfrm>
                <a:off x="5986629" y="4117489"/>
                <a:ext cx="277906" cy="277907"/>
              </a:xfrm>
              <a:prstGeom prst="ellipse">
                <a:avLst/>
              </a:prstGeom>
              <a:grp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9251F553-4920-70FA-C90A-F8F8E22A6ECD}"/>
                </a:ext>
              </a:extLst>
            </p:cNvPr>
            <p:cNvGrpSpPr/>
            <p:nvPr/>
          </p:nvGrpSpPr>
          <p:grpSpPr>
            <a:xfrm>
              <a:off x="2925874" y="5652435"/>
              <a:ext cx="699247" cy="877932"/>
              <a:chOff x="8520952" y="4930589"/>
              <a:chExt cx="699247" cy="87793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8" name="Chord 297">
                <a:extLst>
                  <a:ext uri="{FF2B5EF4-FFF2-40B4-BE49-F238E27FC236}">
                    <a16:creationId xmlns:a16="http://schemas.microsoft.com/office/drawing/2014/main" id="{FEBA2FEE-57A1-574A-D12F-DBE490A65F59}"/>
                  </a:ext>
                </a:extLst>
              </p:cNvPr>
              <p:cNvSpPr/>
              <p:nvPr/>
            </p:nvSpPr>
            <p:spPr>
              <a:xfrm>
                <a:off x="8520952" y="5109274"/>
                <a:ext cx="699247" cy="699247"/>
              </a:xfrm>
              <a:prstGeom prst="chord">
                <a:avLst>
                  <a:gd name="adj1" fmla="val 11037704"/>
                  <a:gd name="adj2" fmla="val 21463954"/>
                </a:avLst>
              </a:prstGeom>
              <a:grp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F1402EE-1618-9614-6D04-76069CBD46EE}"/>
                  </a:ext>
                </a:extLst>
              </p:cNvPr>
              <p:cNvSpPr/>
              <p:nvPr/>
            </p:nvSpPr>
            <p:spPr>
              <a:xfrm>
                <a:off x="8722658" y="4930589"/>
                <a:ext cx="277906" cy="277906"/>
              </a:xfrm>
              <a:prstGeom prst="ellipse">
                <a:avLst/>
              </a:prstGeom>
              <a:grp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A229C5F-FB23-FD0B-648F-B3A2AFE921AF}"/>
                </a:ext>
              </a:extLst>
            </p:cNvPr>
            <p:cNvGrpSpPr/>
            <p:nvPr/>
          </p:nvGrpSpPr>
          <p:grpSpPr>
            <a:xfrm>
              <a:off x="1776893" y="4809026"/>
              <a:ext cx="699247" cy="877932"/>
              <a:chOff x="5939117" y="4078942"/>
              <a:chExt cx="699247" cy="877932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96" name="Chord 295">
                <a:extLst>
                  <a:ext uri="{FF2B5EF4-FFF2-40B4-BE49-F238E27FC236}">
                    <a16:creationId xmlns:a16="http://schemas.microsoft.com/office/drawing/2014/main" id="{ED388540-CE65-3161-BD19-B9637248E235}"/>
                  </a:ext>
                </a:extLst>
              </p:cNvPr>
              <p:cNvSpPr/>
              <p:nvPr/>
            </p:nvSpPr>
            <p:spPr>
              <a:xfrm>
                <a:off x="5939117" y="4257627"/>
                <a:ext cx="699247" cy="699247"/>
              </a:xfrm>
              <a:prstGeom prst="chord">
                <a:avLst>
                  <a:gd name="adj1" fmla="val 11037704"/>
                  <a:gd name="adj2" fmla="val 21463954"/>
                </a:avLst>
              </a:prstGeom>
              <a:grp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5727335C-B5E9-BFD1-6D57-2BDEE339A3F4}"/>
                  </a:ext>
                </a:extLst>
              </p:cNvPr>
              <p:cNvSpPr/>
              <p:nvPr/>
            </p:nvSpPr>
            <p:spPr>
              <a:xfrm>
                <a:off x="6140823" y="4078942"/>
                <a:ext cx="277906" cy="277906"/>
              </a:xfrm>
              <a:prstGeom prst="ellipse">
                <a:avLst/>
              </a:prstGeom>
              <a:grp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4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39" grpId="0"/>
      <p:bldP spid="63" grpId="0"/>
      <p:bldP spid="134" grpId="0"/>
      <p:bldP spid="144" grpId="0"/>
      <p:bldP spid="171" grpId="0"/>
      <p:bldP spid="194" grpId="0"/>
      <p:bldP spid="195" grpId="0"/>
      <p:bldP spid="209" grpId="0"/>
      <p:bldP spid="260" grpId="0"/>
      <p:bldP spid="2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A6B8F71-A58A-6FCC-23DF-6B3A74F7BD4A}"/>
              </a:ext>
            </a:extLst>
          </p:cNvPr>
          <p:cNvSpPr txBox="1"/>
          <p:nvPr/>
        </p:nvSpPr>
        <p:spPr>
          <a:xfrm>
            <a:off x="4312213" y="1972759"/>
            <a:ext cx="4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Average fraction of connected neighbours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00976D3-0A65-9875-E324-42FAA1824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7"/>
          <a:stretch>
            <a:fillRect/>
          </a:stretch>
        </p:blipFill>
        <p:spPr>
          <a:xfrm>
            <a:off x="4454470" y="2737076"/>
            <a:ext cx="4071636" cy="29431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62ED8-1D39-01BF-1CCD-D2F457741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6" r="84199" b="25420"/>
          <a:stretch>
            <a:fillRect/>
          </a:stretch>
        </p:blipFill>
        <p:spPr>
          <a:xfrm rot="5400000">
            <a:off x="484143" y="466904"/>
            <a:ext cx="1358148" cy="13536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CC5956-4730-1E2F-6189-3BBA74FEC15C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23BBC-C4AB-766B-B91B-50EF3F481BDD}"/>
              </a:ext>
            </a:extLst>
          </p:cNvPr>
          <p:cNvSpPr txBox="1"/>
          <p:nvPr/>
        </p:nvSpPr>
        <p:spPr>
          <a:xfrm>
            <a:off x="2134411" y="523229"/>
            <a:ext cx="1408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Regular ]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86846-1950-77A5-DF90-4166141B331D}"/>
              </a:ext>
            </a:extLst>
          </p:cNvPr>
          <p:cNvSpPr txBox="1"/>
          <p:nvPr/>
        </p:nvSpPr>
        <p:spPr>
          <a:xfrm>
            <a:off x="2211066" y="4152164"/>
            <a:ext cx="1339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Random ]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404D2-F652-485D-8DBC-FFBAFE6DDD95}"/>
              </a:ext>
            </a:extLst>
          </p:cNvPr>
          <p:cNvSpPr txBox="1"/>
          <p:nvPr/>
        </p:nvSpPr>
        <p:spPr>
          <a:xfrm>
            <a:off x="2041039" y="2336809"/>
            <a:ext cx="1734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Small- World ]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0735A-734F-302B-8B08-E1D08F06BB5C}"/>
              </a:ext>
            </a:extLst>
          </p:cNvPr>
          <p:cNvSpPr txBox="1"/>
          <p:nvPr/>
        </p:nvSpPr>
        <p:spPr>
          <a:xfrm>
            <a:off x="2426123" y="139070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P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0C0CB-DED0-D0F9-D488-01A868116248}"/>
              </a:ext>
            </a:extLst>
          </p:cNvPr>
          <p:cNvSpPr txBox="1"/>
          <p:nvPr/>
        </p:nvSpPr>
        <p:spPr>
          <a:xfrm>
            <a:off x="2497842" y="501964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P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AE2C6-F71A-9FEF-134A-C514C91C6482}"/>
              </a:ext>
            </a:extLst>
          </p:cNvPr>
          <p:cNvSpPr txBox="1"/>
          <p:nvPr/>
        </p:nvSpPr>
        <p:spPr>
          <a:xfrm>
            <a:off x="2326512" y="3236897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0 &lt; P &lt;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D2B42-F1EF-1738-CFA1-75DDCA823443}"/>
              </a:ext>
            </a:extLst>
          </p:cNvPr>
          <p:cNvSpPr txBox="1"/>
          <p:nvPr/>
        </p:nvSpPr>
        <p:spPr>
          <a:xfrm>
            <a:off x="1872141" y="836708"/>
            <a:ext cx="1858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High Clustering</a:t>
            </a:r>
          </a:p>
          <a:p>
            <a:pPr algn="ctr"/>
            <a:r>
              <a:rPr lang="en-IN" dirty="0"/>
              <a:t>Large Path Length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CE949-4A3C-36A7-17CD-4F6B7A85823C}"/>
              </a:ext>
            </a:extLst>
          </p:cNvPr>
          <p:cNvSpPr txBox="1"/>
          <p:nvPr/>
        </p:nvSpPr>
        <p:spPr>
          <a:xfrm>
            <a:off x="1974526" y="4465643"/>
            <a:ext cx="178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Low Clustering</a:t>
            </a:r>
          </a:p>
          <a:p>
            <a:pPr algn="ctr"/>
            <a:r>
              <a:rPr lang="en-IN" dirty="0"/>
              <a:t>Low Path Length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B9ADE-251A-0596-E542-BAD6B427C4B8}"/>
              </a:ext>
            </a:extLst>
          </p:cNvPr>
          <p:cNvSpPr txBox="1"/>
          <p:nvPr/>
        </p:nvSpPr>
        <p:spPr>
          <a:xfrm>
            <a:off x="2014960" y="2688158"/>
            <a:ext cx="1734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High Clustering</a:t>
            </a:r>
          </a:p>
          <a:p>
            <a:pPr algn="ctr"/>
            <a:r>
              <a:rPr lang="en-IN" dirty="0"/>
              <a:t>Low Path Length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B280B-3CE1-BEAE-0373-37867BF44CC4}"/>
              </a:ext>
            </a:extLst>
          </p:cNvPr>
          <p:cNvCxnSpPr>
            <a:cxnSpLocks/>
          </p:cNvCxnSpPr>
          <p:nvPr/>
        </p:nvCxnSpPr>
        <p:spPr>
          <a:xfrm>
            <a:off x="3921508" y="380436"/>
            <a:ext cx="0" cy="52225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7B0A78-AF0F-21D1-3129-8456A1C34AE7}"/>
              </a:ext>
            </a:extLst>
          </p:cNvPr>
          <p:cNvCxnSpPr>
            <a:cxnSpLocks/>
          </p:cNvCxnSpPr>
          <p:nvPr/>
        </p:nvCxnSpPr>
        <p:spPr>
          <a:xfrm>
            <a:off x="398044" y="5759768"/>
            <a:ext cx="83990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C4CFBE-E4B1-4792-C547-27206A0E95F2}"/>
              </a:ext>
            </a:extLst>
          </p:cNvPr>
          <p:cNvSpPr txBox="1"/>
          <p:nvPr/>
        </p:nvSpPr>
        <p:spPr>
          <a:xfrm>
            <a:off x="1430343" y="5841266"/>
            <a:ext cx="622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What is the Clustering Co-efficient of a 2-D hexagonal lattice?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What about Erdos-Reyni graphs?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8B1985-E32E-A98E-23B9-1A4AA8854693}"/>
              </a:ext>
            </a:extLst>
          </p:cNvPr>
          <p:cNvGrpSpPr/>
          <p:nvPr/>
        </p:nvGrpSpPr>
        <p:grpSpPr>
          <a:xfrm>
            <a:off x="4099839" y="501397"/>
            <a:ext cx="1749307" cy="1411824"/>
            <a:chOff x="4873386" y="482476"/>
            <a:chExt cx="1921694" cy="155095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6EA6D2-2B6C-039C-E294-63DA0B3F92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21920" y="1793969"/>
              <a:ext cx="1097268" cy="76027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FD341C-A3EE-C67C-1D8C-0E64DFC04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7666" y="1019835"/>
              <a:ext cx="309766" cy="851333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25212B4-713B-53D0-AA59-6FF5AE0E2634}"/>
                </a:ext>
              </a:extLst>
            </p:cNvPr>
            <p:cNvGrpSpPr/>
            <p:nvPr/>
          </p:nvGrpSpPr>
          <p:grpSpPr>
            <a:xfrm>
              <a:off x="4873386" y="482476"/>
              <a:ext cx="1921694" cy="1550954"/>
              <a:chOff x="4873386" y="482476"/>
              <a:chExt cx="1921694" cy="155095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9CAF9DC-4D78-6C9D-297E-F54DE378A6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8190" y="1200262"/>
                <a:ext cx="683535" cy="568927"/>
              </a:xfrm>
              <a:prstGeom prst="line">
                <a:avLst/>
              </a:prstGeom>
              <a:ln w="1905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F19759E-17AF-3787-98E5-99C6E33BF66D}"/>
                  </a:ext>
                </a:extLst>
              </p:cNvPr>
              <p:cNvGrpSpPr/>
              <p:nvPr/>
            </p:nvGrpSpPr>
            <p:grpSpPr>
              <a:xfrm rot="10431594">
                <a:off x="4873386" y="482476"/>
                <a:ext cx="1921694" cy="1550954"/>
                <a:chOff x="4874677" y="2811819"/>
                <a:chExt cx="1921694" cy="155095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05ACF79-397B-DD1F-1ED6-08E49083B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168406" flipV="1">
                  <a:off x="5796530" y="3596666"/>
                  <a:ext cx="898515" cy="82896"/>
                </a:xfrm>
                <a:prstGeom prst="line">
                  <a:avLst/>
                </a:prstGeom>
                <a:ln w="19050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BD06AA5-E5BB-C483-DC31-76BDAE1BD8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7541360">
                  <a:off x="5120014" y="3379650"/>
                  <a:ext cx="521996" cy="582745"/>
                </a:xfrm>
                <a:prstGeom prst="line">
                  <a:avLst/>
                </a:prstGeom>
                <a:ln w="12700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B40CA2B-1948-398B-F5F9-332AD5FAE141}"/>
                    </a:ext>
                  </a:extLst>
                </p:cNvPr>
                <p:cNvSpPr/>
                <p:nvPr/>
              </p:nvSpPr>
              <p:spPr>
                <a:xfrm rot="11442810">
                  <a:off x="4874677" y="3620333"/>
                  <a:ext cx="187528" cy="1875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82E65C8-2194-79E9-2C06-01CA228B24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7541360" flipH="1">
                  <a:off x="5411537" y="2900573"/>
                  <a:ext cx="347500" cy="724815"/>
                </a:xfrm>
                <a:prstGeom prst="line">
                  <a:avLst/>
                </a:prstGeom>
                <a:ln w="12700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7B64EB3-7B21-6BE2-7BC3-AD5049734D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168406" flipH="1" flipV="1">
                  <a:off x="5738279" y="3650827"/>
                  <a:ext cx="416120" cy="554161"/>
                </a:xfrm>
                <a:prstGeom prst="line">
                  <a:avLst/>
                </a:prstGeom>
                <a:ln w="12700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7924F4D-B49F-F0E7-90BE-0FC171902C22}"/>
                    </a:ext>
                  </a:extLst>
                </p:cNvPr>
                <p:cNvSpPr/>
                <p:nvPr/>
              </p:nvSpPr>
              <p:spPr>
                <a:xfrm rot="11442810">
                  <a:off x="5676205" y="3535202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rgbClr val="2248B4"/>
                    </a:solidFill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83F71E4-BF2D-A6A4-C347-79774D772B01}"/>
                    </a:ext>
                  </a:extLst>
                </p:cNvPr>
                <p:cNvSpPr/>
                <p:nvPr/>
              </p:nvSpPr>
              <p:spPr>
                <a:xfrm rot="11442810">
                  <a:off x="6608843" y="3560529"/>
                  <a:ext cx="187528" cy="1875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rgbClr val="2248B4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69349C9A-402A-88E9-867E-5F61C2EE4117}"/>
                    </a:ext>
                  </a:extLst>
                </p:cNvPr>
                <p:cNvSpPr/>
                <p:nvPr/>
              </p:nvSpPr>
              <p:spPr>
                <a:xfrm rot="11442810">
                  <a:off x="6041280" y="4175245"/>
                  <a:ext cx="187528" cy="1875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6C9003A-65C1-A9C8-AB80-5E14CDF41BA4}"/>
                    </a:ext>
                  </a:extLst>
                </p:cNvPr>
                <p:cNvSpPr/>
                <p:nvPr/>
              </p:nvSpPr>
              <p:spPr>
                <a:xfrm rot="11442810">
                  <a:off x="5302030" y="2811819"/>
                  <a:ext cx="187528" cy="1875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FE4C24-2BA8-6FB8-642D-365268AEEAB2}"/>
                  </a:ext>
                </a:extLst>
              </p:cNvPr>
              <p:cNvSpPr/>
              <p:nvPr/>
            </p:nvSpPr>
            <p:spPr>
              <a:xfrm rot="274404">
                <a:off x="5116985" y="1698578"/>
                <a:ext cx="187528" cy="1875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5E25FDA-DBAB-1B34-9709-BC0DE9B0A0F3}"/>
              </a:ext>
            </a:extLst>
          </p:cNvPr>
          <p:cNvSpPr txBox="1"/>
          <p:nvPr/>
        </p:nvSpPr>
        <p:spPr>
          <a:xfrm>
            <a:off x="4960016" y="401293"/>
            <a:ext cx="276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Clustering Co-efficient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BF5F20-40D8-672D-EE05-E25CBE516542}"/>
                  </a:ext>
                </a:extLst>
              </p:cNvPr>
              <p:cNvSpPr txBox="1"/>
              <p:nvPr/>
            </p:nvSpPr>
            <p:spPr>
              <a:xfrm>
                <a:off x="6020193" y="1433235"/>
                <a:ext cx="13071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BF5F20-40D8-672D-EE05-E25CBE51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93" y="1433235"/>
                <a:ext cx="1307153" cy="307777"/>
              </a:xfrm>
              <a:prstGeom prst="rect">
                <a:avLst/>
              </a:prstGeom>
              <a:blipFill>
                <a:blip r:embed="rId3"/>
                <a:stretch>
                  <a:fillRect l="-4206" r="-140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E2D807B-9CF1-F6AB-BB8B-64F417BDBA78}"/>
                  </a:ext>
                </a:extLst>
              </p:cNvPr>
              <p:cNvSpPr txBox="1"/>
              <p:nvPr/>
            </p:nvSpPr>
            <p:spPr>
              <a:xfrm>
                <a:off x="7606726" y="1446677"/>
                <a:ext cx="935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E2D807B-9CF1-F6AB-BB8B-64F417BDB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726" y="1446677"/>
                <a:ext cx="935641" cy="307777"/>
              </a:xfrm>
              <a:prstGeom prst="rect">
                <a:avLst/>
              </a:prstGeom>
              <a:blipFill>
                <a:blip r:embed="rId4"/>
                <a:stretch>
                  <a:fillRect l="-6536" b="-156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0D72690-2EB0-B1B8-C1F4-82C583AF94D6}"/>
                  </a:ext>
                </a:extLst>
              </p:cNvPr>
              <p:cNvSpPr txBox="1"/>
              <p:nvPr/>
            </p:nvSpPr>
            <p:spPr>
              <a:xfrm>
                <a:off x="6329697" y="1000025"/>
                <a:ext cx="19056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00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0D72690-2EB0-B1B8-C1F4-82C583AF9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697" y="1000025"/>
                <a:ext cx="1905650" cy="307777"/>
              </a:xfrm>
              <a:prstGeom prst="rect">
                <a:avLst/>
              </a:prstGeom>
              <a:blipFill>
                <a:blip r:embed="rId5"/>
                <a:stretch>
                  <a:fillRect l="-1278" r="-2875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C35F89B-C634-D66E-BF3A-0B6D7F966474}"/>
              </a:ext>
            </a:extLst>
          </p:cNvPr>
          <p:cNvCxnSpPr>
            <a:cxnSpLocks/>
          </p:cNvCxnSpPr>
          <p:nvPr/>
        </p:nvCxnSpPr>
        <p:spPr>
          <a:xfrm>
            <a:off x="398044" y="1963077"/>
            <a:ext cx="335149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E03A59-8710-C150-01B7-7747139E27E8}"/>
              </a:ext>
            </a:extLst>
          </p:cNvPr>
          <p:cNvCxnSpPr>
            <a:cxnSpLocks/>
          </p:cNvCxnSpPr>
          <p:nvPr/>
        </p:nvCxnSpPr>
        <p:spPr>
          <a:xfrm>
            <a:off x="433088" y="3894970"/>
            <a:ext cx="335149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838DEA24-C655-02DC-76CE-FF152A93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t="22536" r="65931" b="25420"/>
          <a:stretch>
            <a:fillRect/>
          </a:stretch>
        </p:blipFill>
        <p:spPr>
          <a:xfrm rot="5400000">
            <a:off x="455758" y="2246389"/>
            <a:ext cx="1414918" cy="135367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9CF476D-A83C-6736-986C-107538717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1" t="22536" r="48478" b="25420"/>
          <a:stretch>
            <a:fillRect/>
          </a:stretch>
        </p:blipFill>
        <p:spPr>
          <a:xfrm rot="5400000">
            <a:off x="455759" y="4019643"/>
            <a:ext cx="1414915" cy="1353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247347C-6EFF-40A1-7678-0D0E1D006002}"/>
                  </a:ext>
                </a:extLst>
              </p:cNvPr>
              <p:cNvSpPr txBox="1"/>
              <p:nvPr/>
            </p:nvSpPr>
            <p:spPr>
              <a:xfrm>
                <a:off x="7668898" y="402909"/>
                <a:ext cx="117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i="0" dirty="0" smtClean="0">
                          <a:latin typeface="Cambria Math" panose="02040503050406030204" pitchFamily="18" charset="0"/>
                        </a:rPr>
                        <m:t> [0</m:t>
                      </m:r>
                      <m:r>
                        <a:rPr lang="en-IN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0" dirty="0" smtClean="0">
                          <a:latin typeface="Cambria Math" panose="02040503050406030204" pitchFamily="18" charset="0"/>
                        </a:rPr>
                        <m:t> 1]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247347C-6EFF-40A1-7678-0D0E1D006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898" y="402909"/>
                <a:ext cx="1178738" cy="369332"/>
              </a:xfrm>
              <a:prstGeom prst="rect">
                <a:avLst/>
              </a:prstGeom>
              <a:blipFill>
                <a:blip r:embed="rId6"/>
                <a:stretch>
                  <a:fillRect t="-9836" r="-4145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8564493E-8313-88EF-0767-7FBAC5A87A52}"/>
              </a:ext>
            </a:extLst>
          </p:cNvPr>
          <p:cNvSpPr txBox="1"/>
          <p:nvPr/>
        </p:nvSpPr>
        <p:spPr>
          <a:xfrm>
            <a:off x="5436251" y="2479939"/>
            <a:ext cx="30071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Nature</a:t>
            </a:r>
            <a:r>
              <a:rPr lang="en-IN" sz="1400" b="0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IN" sz="1400" b="1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393</a:t>
            </a:r>
            <a:r>
              <a:rPr lang="en-IN" sz="1400" b="0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(6684): 440–442 </a:t>
            </a:r>
            <a:r>
              <a:rPr lang="en-IN" sz="1400" b="1" i="0" dirty="0">
                <a:solidFill>
                  <a:srgbClr val="20212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(1998)</a:t>
            </a:r>
            <a:endParaRPr lang="en-I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6FD29AF-7C4D-E7B9-ED1D-BD43CF36770F}"/>
              </a:ext>
            </a:extLst>
          </p:cNvPr>
          <p:cNvCxnSpPr>
            <a:cxnSpLocks/>
          </p:cNvCxnSpPr>
          <p:nvPr/>
        </p:nvCxnSpPr>
        <p:spPr>
          <a:xfrm>
            <a:off x="4040902" y="2386916"/>
            <a:ext cx="474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8" grpId="0"/>
      <p:bldP spid="61" grpId="0"/>
      <p:bldP spid="63" grpId="0"/>
      <p:bldP spid="64" grpId="0"/>
      <p:bldP spid="66" grpId="0"/>
      <p:bldP spid="76" grpId="0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5106B44-C310-D5AA-3D03-D203AC7BB92C}"/>
              </a:ext>
            </a:extLst>
          </p:cNvPr>
          <p:cNvSpPr txBox="1"/>
          <p:nvPr/>
        </p:nvSpPr>
        <p:spPr>
          <a:xfrm>
            <a:off x="1630456" y="3943711"/>
            <a:ext cx="133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Chem Syn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4BE39C-FE89-943E-FBD9-F421EC6C218F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91877-6A8D-51D9-483F-A77FBEE01A7B}"/>
              </a:ext>
            </a:extLst>
          </p:cNvPr>
          <p:cNvSpPr txBox="1"/>
          <p:nvPr/>
        </p:nvSpPr>
        <p:spPr>
          <a:xfrm>
            <a:off x="984328" y="402464"/>
            <a:ext cx="2369499" cy="3077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  <a:effectLst/>
                <a:ea typeface="MS UI Gothic" panose="020B0600070205080204" pitchFamily="34" charset="-128"/>
              </a:rPr>
              <a:t>Nat Commun</a:t>
            </a:r>
            <a:r>
              <a:rPr lang="en-US" sz="1400" i="0" dirty="0">
                <a:solidFill>
                  <a:srgbClr val="222222"/>
                </a:solidFill>
                <a:effectLst/>
                <a:ea typeface="MS UI Gothic" panose="020B0600070205080204" pitchFamily="34" charset="-128"/>
              </a:rPr>
              <a:t> </a:t>
            </a:r>
            <a:r>
              <a:rPr lang="en-US" sz="1400" b="1" i="0" dirty="0">
                <a:solidFill>
                  <a:srgbClr val="222222"/>
                </a:solidFill>
                <a:effectLst/>
                <a:ea typeface="MS UI Gothic" panose="020B0600070205080204" pitchFamily="34" charset="-128"/>
              </a:rPr>
              <a:t>10</a:t>
            </a:r>
            <a:r>
              <a:rPr lang="en-US" sz="1400" i="0" dirty="0">
                <a:solidFill>
                  <a:srgbClr val="222222"/>
                </a:solidFill>
                <a:effectLst/>
                <a:ea typeface="MS UI Gothic" panose="020B0600070205080204" pitchFamily="34" charset="-128"/>
              </a:rPr>
              <a:t>, 4961</a:t>
            </a:r>
            <a:r>
              <a:rPr lang="en-US" sz="1400" b="1" i="0" dirty="0">
                <a:solidFill>
                  <a:srgbClr val="222222"/>
                </a:solidFill>
                <a:effectLst/>
                <a:ea typeface="MS UI Gothic" panose="020B0600070205080204" pitchFamily="34" charset="-128"/>
              </a:rPr>
              <a:t> (2019)</a:t>
            </a:r>
            <a:endParaRPr lang="en-IN" sz="1400" b="1" dirty="0">
              <a:ea typeface="MS UI 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DF904E-C47A-1DA8-B194-522EDAD33F9F}"/>
                  </a:ext>
                </a:extLst>
              </p:cNvPr>
              <p:cNvSpPr txBox="1"/>
              <p:nvPr/>
            </p:nvSpPr>
            <p:spPr>
              <a:xfrm>
                <a:off x="4475053" y="3510246"/>
                <a:ext cx="13047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DF904E-C47A-1DA8-B194-522EDAD3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53" y="3510246"/>
                <a:ext cx="1304716" cy="307777"/>
              </a:xfrm>
              <a:prstGeom prst="rect">
                <a:avLst/>
              </a:prstGeom>
              <a:blipFill>
                <a:blip r:embed="rId2"/>
                <a:stretch>
                  <a:fillRect l="-3738" r="-4206"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E30C5D-4B50-F918-7DBD-17713427A2CF}"/>
                  </a:ext>
                </a:extLst>
              </p:cNvPr>
              <p:cNvSpPr txBox="1"/>
              <p:nvPr/>
            </p:nvSpPr>
            <p:spPr>
              <a:xfrm>
                <a:off x="6008751" y="3509102"/>
                <a:ext cx="24309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E30C5D-4B50-F918-7DBD-17713427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751" y="3509102"/>
                <a:ext cx="2430987" cy="307777"/>
              </a:xfrm>
              <a:prstGeom prst="rect">
                <a:avLst/>
              </a:prstGeom>
              <a:blipFill>
                <a:blip r:embed="rId3"/>
                <a:stretch>
                  <a:fillRect r="-2010"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925373-D783-3E9D-869E-D686290DFE30}"/>
                  </a:ext>
                </a:extLst>
              </p:cNvPr>
              <p:cNvSpPr txBox="1"/>
              <p:nvPr/>
            </p:nvSpPr>
            <p:spPr>
              <a:xfrm>
                <a:off x="4583360" y="3894640"/>
                <a:ext cx="1560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925373-D783-3E9D-869E-D686290DF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360" y="3894640"/>
                <a:ext cx="1560427" cy="307777"/>
              </a:xfrm>
              <a:prstGeom prst="rect">
                <a:avLst/>
              </a:prstGeom>
              <a:blipFill>
                <a:blip r:embed="rId4"/>
                <a:stretch>
                  <a:fillRect r="-3125" b="-1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4C7F6E-BD85-2F8A-284E-66C150B359C2}"/>
              </a:ext>
            </a:extLst>
          </p:cNvPr>
          <p:cNvSpPr txBox="1"/>
          <p:nvPr/>
        </p:nvSpPr>
        <p:spPr>
          <a:xfrm>
            <a:off x="6179128" y="3860301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Pseudosymmetry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E3CD7-94AB-7C2A-CB88-0DA9551222BE}"/>
              </a:ext>
            </a:extLst>
          </p:cNvPr>
          <p:cNvSpPr txBox="1"/>
          <p:nvPr/>
        </p:nvSpPr>
        <p:spPr>
          <a:xfrm>
            <a:off x="5122562" y="3064270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Conditions for Symmetry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1D3514-3788-2619-804E-60A90F718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" r="1" b="51597"/>
          <a:stretch>
            <a:fillRect/>
          </a:stretch>
        </p:blipFill>
        <p:spPr>
          <a:xfrm>
            <a:off x="4258094" y="572604"/>
            <a:ext cx="4451540" cy="1947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BC3EAD-3957-A070-0C05-B12C68BDC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5705" r="7230" b="5190"/>
          <a:stretch/>
        </p:blipFill>
        <p:spPr>
          <a:xfrm>
            <a:off x="363500" y="749871"/>
            <a:ext cx="3516411" cy="32266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5FB508-41C3-1376-326F-5FB1F911720A}"/>
              </a:ext>
            </a:extLst>
          </p:cNvPr>
          <p:cNvSpPr txBox="1"/>
          <p:nvPr/>
        </p:nvSpPr>
        <p:spPr>
          <a:xfrm>
            <a:off x="527817" y="39446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Gap Jn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BD9A4A-67A1-C5B7-BFA0-55E36B0FFA8B}"/>
              </a:ext>
            </a:extLst>
          </p:cNvPr>
          <p:cNvSpPr/>
          <p:nvPr/>
        </p:nvSpPr>
        <p:spPr>
          <a:xfrm>
            <a:off x="1399112" y="4110739"/>
            <a:ext cx="101600" cy="101600"/>
          </a:xfrm>
          <a:prstGeom prst="rect">
            <a:avLst/>
          </a:prstGeom>
          <a:solidFill>
            <a:srgbClr val="FFC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9E97D3-A96C-12F9-B4B4-7FA2F67CC161}"/>
              </a:ext>
            </a:extLst>
          </p:cNvPr>
          <p:cNvSpPr/>
          <p:nvPr/>
        </p:nvSpPr>
        <p:spPr>
          <a:xfrm>
            <a:off x="2788641" y="4110319"/>
            <a:ext cx="101600" cy="101600"/>
          </a:xfrm>
          <a:prstGeom prst="rect">
            <a:avLst/>
          </a:prstGeom>
          <a:solidFill>
            <a:srgbClr val="E9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C086E5-28CA-7CAA-3127-8E257F4C6C61}"/>
              </a:ext>
            </a:extLst>
          </p:cNvPr>
          <p:cNvSpPr/>
          <p:nvPr/>
        </p:nvSpPr>
        <p:spPr>
          <a:xfrm>
            <a:off x="3640286" y="4103179"/>
            <a:ext cx="101600" cy="101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70FCA-8979-AEF4-1CAB-2E77076F626E}"/>
              </a:ext>
            </a:extLst>
          </p:cNvPr>
          <p:cNvSpPr txBox="1"/>
          <p:nvPr/>
        </p:nvSpPr>
        <p:spPr>
          <a:xfrm>
            <a:off x="3011887" y="3944606"/>
            <a:ext cx="745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Both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441403-B37E-C668-4245-0B9D3519D611}"/>
              </a:ext>
            </a:extLst>
          </p:cNvPr>
          <p:cNvCxnSpPr>
            <a:cxnSpLocks/>
          </p:cNvCxnSpPr>
          <p:nvPr/>
        </p:nvCxnSpPr>
        <p:spPr>
          <a:xfrm>
            <a:off x="4232369" y="2966948"/>
            <a:ext cx="45454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23BA07-E499-452E-0B69-228990B53135}"/>
              </a:ext>
            </a:extLst>
          </p:cNvPr>
          <p:cNvCxnSpPr>
            <a:cxnSpLocks/>
          </p:cNvCxnSpPr>
          <p:nvPr/>
        </p:nvCxnSpPr>
        <p:spPr>
          <a:xfrm>
            <a:off x="4055981" y="378000"/>
            <a:ext cx="0" cy="40236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88B2703-AB1E-9A67-C80A-A323E1B7E848}"/>
              </a:ext>
            </a:extLst>
          </p:cNvPr>
          <p:cNvSpPr txBox="1"/>
          <p:nvPr/>
        </p:nvSpPr>
        <p:spPr>
          <a:xfrm>
            <a:off x="2229364" y="5378868"/>
            <a:ext cx="496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Are structures shaped by evolution interpretable?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9B86AF-178A-083F-0A54-ED0E1007A39B}"/>
              </a:ext>
            </a:extLst>
          </p:cNvPr>
          <p:cNvCxnSpPr>
            <a:cxnSpLocks/>
          </p:cNvCxnSpPr>
          <p:nvPr/>
        </p:nvCxnSpPr>
        <p:spPr>
          <a:xfrm>
            <a:off x="363500" y="4512732"/>
            <a:ext cx="83951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6" grpId="0"/>
      <p:bldP spid="7" grpId="0"/>
      <p:bldP spid="8" grpId="0"/>
      <p:bldP spid="9" grpId="0"/>
      <p:bldP spid="10" grpId="0"/>
      <p:bldP spid="15" grpId="0"/>
      <p:bldP spid="16" grpId="0" animBg="1"/>
      <p:bldP spid="17" grpId="0" animBg="1"/>
      <p:bldP spid="18" grpId="0" animBg="1"/>
      <p:bldP spid="19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2D82398E-0223-B7E6-1E02-E923567D76ED}"/>
              </a:ext>
            </a:extLst>
          </p:cNvPr>
          <p:cNvSpPr txBox="1"/>
          <p:nvPr/>
        </p:nvSpPr>
        <p:spPr>
          <a:xfrm>
            <a:off x="5096343" y="2045963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Power Law Degree Distribution 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C0047-F5C1-FAA9-3634-36BCA2B57BC0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9CCB5-18CD-87EB-349C-8467AADF2E73}"/>
              </a:ext>
            </a:extLst>
          </p:cNvPr>
          <p:cNvSpPr txBox="1"/>
          <p:nvPr/>
        </p:nvSpPr>
        <p:spPr>
          <a:xfrm>
            <a:off x="1394314" y="2911044"/>
            <a:ext cx="35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Assimilating Ecological Networks]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CC4E5-3546-C1F3-97B2-773173B700B5}"/>
              </a:ext>
            </a:extLst>
          </p:cNvPr>
          <p:cNvSpPr txBox="1"/>
          <p:nvPr/>
        </p:nvSpPr>
        <p:spPr>
          <a:xfrm>
            <a:off x="2618446" y="2375886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Preferential Attachment gives rise to Scale-Free Networks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A30299-7FDF-3B58-06CF-AD1E19BAC526}"/>
              </a:ext>
            </a:extLst>
          </p:cNvPr>
          <p:cNvCxnSpPr>
            <a:cxnSpLocks/>
          </p:cNvCxnSpPr>
          <p:nvPr/>
        </p:nvCxnSpPr>
        <p:spPr>
          <a:xfrm>
            <a:off x="428439" y="2849120"/>
            <a:ext cx="83180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5EAD29-B750-658D-F032-2A6D3164EE31}"/>
              </a:ext>
            </a:extLst>
          </p:cNvPr>
          <p:cNvGrpSpPr/>
          <p:nvPr/>
        </p:nvGrpSpPr>
        <p:grpSpPr>
          <a:xfrm>
            <a:off x="509747" y="537881"/>
            <a:ext cx="1658466" cy="1615062"/>
            <a:chOff x="509747" y="537881"/>
            <a:chExt cx="1658466" cy="161506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46B57C-2A6E-B867-E6AB-786AB7C79764}"/>
                </a:ext>
              </a:extLst>
            </p:cNvPr>
            <p:cNvSpPr/>
            <p:nvPr/>
          </p:nvSpPr>
          <p:spPr>
            <a:xfrm>
              <a:off x="699249" y="1048869"/>
              <a:ext cx="466165" cy="1048871"/>
            </a:xfrm>
            <a:custGeom>
              <a:avLst/>
              <a:gdLst>
                <a:gd name="csX0" fmla="*/ 0 w 466165"/>
                <a:gd name="csY0" fmla="*/ 1048871 h 1048871"/>
                <a:gd name="csX1" fmla="*/ 466165 w 466165"/>
                <a:gd name="csY1" fmla="*/ 609600 h 1048871"/>
                <a:gd name="csX2" fmla="*/ 313765 w 466165"/>
                <a:gd name="csY2" fmla="*/ 0 h 10488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66165" h="1048871">
                  <a:moveTo>
                    <a:pt x="0" y="1048871"/>
                  </a:moveTo>
                  <a:lnTo>
                    <a:pt x="466165" y="609600"/>
                  </a:lnTo>
                  <a:lnTo>
                    <a:pt x="313765" y="0"/>
                  </a:lnTo>
                </a:path>
              </a:pathLst>
            </a:custGeom>
            <a:noFill/>
            <a:ln w="28575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D9788CC-7B8C-67AD-619C-D461B789AF31}"/>
                </a:ext>
              </a:extLst>
            </p:cNvPr>
            <p:cNvGrpSpPr/>
            <p:nvPr/>
          </p:nvGrpSpPr>
          <p:grpSpPr>
            <a:xfrm>
              <a:off x="591672" y="600634"/>
              <a:ext cx="1532965" cy="1488141"/>
              <a:chOff x="591672" y="600634"/>
              <a:chExt cx="1532965" cy="148814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490956-BC7B-EB89-1D74-56403978C5DD}"/>
                  </a:ext>
                </a:extLst>
              </p:cNvPr>
              <p:cNvSpPr/>
              <p:nvPr/>
            </p:nvSpPr>
            <p:spPr>
              <a:xfrm>
                <a:off x="591672" y="600634"/>
                <a:ext cx="1066800" cy="1488141"/>
              </a:xfrm>
              <a:custGeom>
                <a:avLst/>
                <a:gdLst>
                  <a:gd name="csX0" fmla="*/ 8965 w 1066800"/>
                  <a:gd name="csY0" fmla="*/ 0 h 1488141"/>
                  <a:gd name="csX1" fmla="*/ 412377 w 1066800"/>
                  <a:gd name="csY1" fmla="*/ 466164 h 1488141"/>
                  <a:gd name="csX2" fmla="*/ 995083 w 1066800"/>
                  <a:gd name="csY2" fmla="*/ 322729 h 1488141"/>
                  <a:gd name="csX3" fmla="*/ 1066800 w 1066800"/>
                  <a:gd name="csY3" fmla="*/ 887506 h 1488141"/>
                  <a:gd name="csX4" fmla="*/ 546847 w 1066800"/>
                  <a:gd name="csY4" fmla="*/ 1075764 h 1488141"/>
                  <a:gd name="csX5" fmla="*/ 0 w 1066800"/>
                  <a:gd name="csY5" fmla="*/ 806823 h 1488141"/>
                  <a:gd name="csX6" fmla="*/ 143436 w 1066800"/>
                  <a:gd name="csY6" fmla="*/ 1488141 h 1488141"/>
                  <a:gd name="csX7" fmla="*/ 1013012 w 1066800"/>
                  <a:gd name="csY7" fmla="*/ 1416423 h 1488141"/>
                  <a:gd name="csX8" fmla="*/ 1066800 w 1066800"/>
                  <a:gd name="csY8" fmla="*/ 869576 h 14881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066800" h="1488141">
                    <a:moveTo>
                      <a:pt x="8965" y="0"/>
                    </a:moveTo>
                    <a:lnTo>
                      <a:pt x="412377" y="466164"/>
                    </a:lnTo>
                    <a:lnTo>
                      <a:pt x="995083" y="322729"/>
                    </a:lnTo>
                    <a:lnTo>
                      <a:pt x="1066800" y="887506"/>
                    </a:lnTo>
                    <a:lnTo>
                      <a:pt x="546847" y="1075764"/>
                    </a:lnTo>
                    <a:lnTo>
                      <a:pt x="0" y="806823"/>
                    </a:lnTo>
                    <a:lnTo>
                      <a:pt x="143436" y="1488141"/>
                    </a:lnTo>
                    <a:lnTo>
                      <a:pt x="1013012" y="1416423"/>
                    </a:lnTo>
                    <a:lnTo>
                      <a:pt x="1066800" y="869576"/>
                    </a:ln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6800F44-437C-381F-4CAB-D2E9C9AB4155}"/>
                  </a:ext>
                </a:extLst>
              </p:cNvPr>
              <p:cNvSpPr/>
              <p:nvPr/>
            </p:nvSpPr>
            <p:spPr>
              <a:xfrm>
                <a:off x="1604684" y="923363"/>
                <a:ext cx="519953" cy="528918"/>
              </a:xfrm>
              <a:custGeom>
                <a:avLst/>
                <a:gdLst>
                  <a:gd name="csX0" fmla="*/ 62753 w 519953"/>
                  <a:gd name="csY0" fmla="*/ 528918 h 528918"/>
                  <a:gd name="csX1" fmla="*/ 519953 w 519953"/>
                  <a:gd name="csY1" fmla="*/ 179294 h 528918"/>
                  <a:gd name="csX2" fmla="*/ 0 w 519953"/>
                  <a:gd name="csY2" fmla="*/ 0 h 528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19953" h="528918">
                    <a:moveTo>
                      <a:pt x="62753" y="528918"/>
                    </a:moveTo>
                    <a:lnTo>
                      <a:pt x="519953" y="179294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55D27C-5F58-98C3-2BAB-70DA4CF90B14}"/>
                </a:ext>
              </a:extLst>
            </p:cNvPr>
            <p:cNvGrpSpPr/>
            <p:nvPr/>
          </p:nvGrpSpPr>
          <p:grpSpPr>
            <a:xfrm>
              <a:off x="509747" y="537881"/>
              <a:ext cx="1658466" cy="1615062"/>
              <a:chOff x="545604" y="403412"/>
              <a:chExt cx="1658466" cy="1615062"/>
            </a:xfrm>
            <a:solidFill>
              <a:srgbClr val="2248B4"/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1B9CC48-60B3-1BE9-29D0-7607C7D21A4E}"/>
                  </a:ext>
                </a:extLst>
              </p:cNvPr>
              <p:cNvSpPr/>
              <p:nvPr/>
            </p:nvSpPr>
            <p:spPr>
              <a:xfrm>
                <a:off x="564776" y="403412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F19094-7167-1C40-9BEF-2B960EE4CA5A}"/>
                  </a:ext>
                </a:extLst>
              </p:cNvPr>
              <p:cNvSpPr/>
              <p:nvPr/>
            </p:nvSpPr>
            <p:spPr>
              <a:xfrm>
                <a:off x="968188" y="842683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56884C8-79C6-341F-1990-C4106EDE2D57}"/>
                  </a:ext>
                </a:extLst>
              </p:cNvPr>
              <p:cNvSpPr/>
              <p:nvPr/>
            </p:nvSpPr>
            <p:spPr>
              <a:xfrm>
                <a:off x="1563096" y="721667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375677-2AD4-0998-47C3-0473D642F766}"/>
                  </a:ext>
                </a:extLst>
              </p:cNvPr>
              <p:cNvSpPr/>
              <p:nvPr/>
            </p:nvSpPr>
            <p:spPr>
              <a:xfrm>
                <a:off x="1102654" y="1473871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C7E3E59-0D55-1729-4102-A053FF2FF188}"/>
                  </a:ext>
                </a:extLst>
              </p:cNvPr>
              <p:cNvSpPr/>
              <p:nvPr/>
            </p:nvSpPr>
            <p:spPr>
              <a:xfrm>
                <a:off x="1630329" y="1273440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442BF64-EBEC-319C-5CDF-965CC07292FD}"/>
                  </a:ext>
                </a:extLst>
              </p:cNvPr>
              <p:cNvSpPr/>
              <p:nvPr/>
            </p:nvSpPr>
            <p:spPr>
              <a:xfrm>
                <a:off x="711444" y="1884008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41E85C8-65D4-FA52-4471-C8CCC6566BC2}"/>
                  </a:ext>
                </a:extLst>
              </p:cNvPr>
              <p:cNvSpPr/>
              <p:nvPr/>
            </p:nvSpPr>
            <p:spPr>
              <a:xfrm>
                <a:off x="2069604" y="909916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CAC568A-B3BB-18CE-A5B2-1053416CC39A}"/>
                  </a:ext>
                </a:extLst>
              </p:cNvPr>
              <p:cNvSpPr/>
              <p:nvPr/>
            </p:nvSpPr>
            <p:spPr>
              <a:xfrm>
                <a:off x="1562732" y="1813556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67DB38D-794B-8BEF-3331-8579F51FE645}"/>
                  </a:ext>
                </a:extLst>
              </p:cNvPr>
              <p:cNvSpPr/>
              <p:nvPr/>
            </p:nvSpPr>
            <p:spPr>
              <a:xfrm>
                <a:off x="545604" y="1206207"/>
                <a:ext cx="134466" cy="134466"/>
              </a:xfrm>
              <a:prstGeom prst="ellipse">
                <a:avLst/>
              </a:prstGeom>
              <a:grpFill/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270E9E-4BE0-125A-33B1-C46C5B0319DE}"/>
              </a:ext>
            </a:extLst>
          </p:cNvPr>
          <p:cNvGrpSpPr/>
          <p:nvPr/>
        </p:nvGrpSpPr>
        <p:grpSpPr>
          <a:xfrm>
            <a:off x="1272991" y="1322007"/>
            <a:ext cx="1913600" cy="676298"/>
            <a:chOff x="1272991" y="1322007"/>
            <a:chExt cx="1913600" cy="67629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EE0AAC-2D2B-72BF-3EBC-A7E128488027}"/>
                </a:ext>
              </a:extLst>
            </p:cNvPr>
            <p:cNvSpPr/>
            <p:nvPr/>
          </p:nvSpPr>
          <p:spPr>
            <a:xfrm>
              <a:off x="1272991" y="1656949"/>
              <a:ext cx="1847912" cy="341356"/>
            </a:xfrm>
            <a:custGeom>
              <a:avLst/>
              <a:gdLst>
                <a:gd name="csX0" fmla="*/ 2169459 w 2169459"/>
                <a:gd name="csY0" fmla="*/ 0 h 798403"/>
                <a:gd name="csX1" fmla="*/ 932329 w 2169459"/>
                <a:gd name="csY1" fmla="*/ 797858 h 798403"/>
                <a:gd name="csX2" fmla="*/ 0 w 2169459"/>
                <a:gd name="csY2" fmla="*/ 98611 h 7984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169459" h="798403">
                  <a:moveTo>
                    <a:pt x="2169459" y="0"/>
                  </a:moveTo>
                  <a:cubicBezTo>
                    <a:pt x="1731682" y="390711"/>
                    <a:pt x="1293905" y="781423"/>
                    <a:pt x="932329" y="797858"/>
                  </a:cubicBezTo>
                  <a:cubicBezTo>
                    <a:pt x="570753" y="814293"/>
                    <a:pt x="285376" y="456452"/>
                    <a:pt x="0" y="98611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A4B8F0D-7E7E-BA64-0B78-185FD00F37AD}"/>
                </a:ext>
              </a:extLst>
            </p:cNvPr>
            <p:cNvSpPr/>
            <p:nvPr/>
          </p:nvSpPr>
          <p:spPr>
            <a:xfrm rot="21346794">
              <a:off x="1827868" y="1322007"/>
              <a:ext cx="1281043" cy="373102"/>
            </a:xfrm>
            <a:custGeom>
              <a:avLst/>
              <a:gdLst>
                <a:gd name="csX0" fmla="*/ 1515035 w 1515035"/>
                <a:gd name="csY0" fmla="*/ 373102 h 373102"/>
                <a:gd name="csX1" fmla="*/ 645459 w 1515035"/>
                <a:gd name="csY1" fmla="*/ 14513 h 373102"/>
                <a:gd name="csX2" fmla="*/ 0 w 1515035"/>
                <a:gd name="csY2" fmla="*/ 104160 h 3731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515035" h="373102">
                  <a:moveTo>
                    <a:pt x="1515035" y="373102"/>
                  </a:moveTo>
                  <a:cubicBezTo>
                    <a:pt x="1206500" y="216219"/>
                    <a:pt x="897965" y="59337"/>
                    <a:pt x="645459" y="14513"/>
                  </a:cubicBezTo>
                  <a:cubicBezTo>
                    <a:pt x="392953" y="-30311"/>
                    <a:pt x="196476" y="36924"/>
                    <a:pt x="0" y="104160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41D82-9249-8145-2EA2-70511FCEBF8B}"/>
                </a:ext>
              </a:extLst>
            </p:cNvPr>
            <p:cNvSpPr/>
            <p:nvPr/>
          </p:nvSpPr>
          <p:spPr>
            <a:xfrm>
              <a:off x="3052125" y="1585926"/>
              <a:ext cx="134466" cy="134466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51F1B5-745A-FF54-A43D-3E380647BDD4}"/>
                  </a:ext>
                </a:extLst>
              </p:cNvPr>
              <p:cNvSpPr txBox="1"/>
              <p:nvPr/>
            </p:nvSpPr>
            <p:spPr>
              <a:xfrm>
                <a:off x="3668448" y="738284"/>
                <a:ext cx="1857432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51F1B5-745A-FF54-A43D-3E380647B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448" y="738284"/>
                <a:ext cx="1857432" cy="6988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F7E8C-B51B-810F-A62F-3C6EA78AE9EB}"/>
                  </a:ext>
                </a:extLst>
              </p:cNvPr>
              <p:cNvSpPr txBox="1"/>
              <p:nvPr/>
            </p:nvSpPr>
            <p:spPr>
              <a:xfrm>
                <a:off x="3558575" y="2061335"/>
                <a:ext cx="13188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F7E8C-B51B-810F-A62F-3C6EA78AE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75" y="2061335"/>
                <a:ext cx="1318823" cy="307777"/>
              </a:xfrm>
              <a:prstGeom prst="rect">
                <a:avLst/>
              </a:prstGeom>
              <a:blipFill>
                <a:blip r:embed="rId3"/>
                <a:stretch>
                  <a:fillRect l="-4167" r="-926"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27C5E78-9406-4F84-9EF2-C07F6E5F4595}"/>
              </a:ext>
            </a:extLst>
          </p:cNvPr>
          <p:cNvSpPr txBox="1"/>
          <p:nvPr/>
        </p:nvSpPr>
        <p:spPr>
          <a:xfrm>
            <a:off x="493054" y="3253321"/>
            <a:ext cx="55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Introduce a new species in </a:t>
            </a:r>
            <a:r>
              <a:rPr lang="en-US" dirty="0">
                <a:solidFill>
                  <a:srgbClr val="A53598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low abundance</a:t>
            </a:r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 at a </a:t>
            </a:r>
            <a:r>
              <a:rPr lang="en-US" dirty="0">
                <a:solidFill>
                  <a:srgbClr val="229A75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low rate</a:t>
            </a:r>
            <a:endParaRPr lang="en-IN" dirty="0">
              <a:solidFill>
                <a:srgbClr val="229A75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6F016EF-4E8B-BE70-0C46-FFE873A1333D}"/>
                  </a:ext>
                </a:extLst>
              </p:cNvPr>
              <p:cNvSpPr txBox="1"/>
              <p:nvPr/>
            </p:nvSpPr>
            <p:spPr>
              <a:xfrm>
                <a:off x="768700" y="3671810"/>
                <a:ext cx="4227311" cy="746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IN" sz="2000" b="0" i="1" smtClean="0">
                          <a:solidFill>
                            <a:srgbClr val="A5359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6F016EF-4E8B-BE70-0C46-FFE873A13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00" y="3671810"/>
                <a:ext cx="4227311" cy="746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094AFB-EE9E-1C7F-DCFB-A149126DBB0E}"/>
                  </a:ext>
                </a:extLst>
              </p:cNvPr>
              <p:cNvSpPr txBox="1"/>
              <p:nvPr/>
            </p:nvSpPr>
            <p:spPr>
              <a:xfrm>
                <a:off x="769812" y="4403166"/>
                <a:ext cx="2146550" cy="746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&gt;−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=1: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094AFB-EE9E-1C7F-DCFB-A149126D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2" y="4403166"/>
                <a:ext cx="2146550" cy="746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EE2B616-BDE4-8403-C4FD-A0658324B902}"/>
              </a:ext>
            </a:extLst>
          </p:cNvPr>
          <p:cNvSpPr txBox="1"/>
          <p:nvPr/>
        </p:nvSpPr>
        <p:spPr>
          <a:xfrm>
            <a:off x="3000759" y="4560824"/>
            <a:ext cx="225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Invasion Criteria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7F6BB8-93C9-B23C-EF06-C1252DE132C8}"/>
              </a:ext>
            </a:extLst>
          </p:cNvPr>
          <p:cNvGrpSpPr/>
          <p:nvPr/>
        </p:nvGrpSpPr>
        <p:grpSpPr>
          <a:xfrm>
            <a:off x="5606652" y="3249467"/>
            <a:ext cx="3075478" cy="3075478"/>
            <a:chOff x="5606652" y="3249467"/>
            <a:chExt cx="3075478" cy="307547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5A030D-E494-F062-0E38-0A8A35BCFB00}"/>
                </a:ext>
              </a:extLst>
            </p:cNvPr>
            <p:cNvSpPr/>
            <p:nvPr/>
          </p:nvSpPr>
          <p:spPr>
            <a:xfrm>
              <a:off x="5606652" y="3249467"/>
              <a:ext cx="3075478" cy="307547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3F58AA2-BA26-9527-8A6D-A1AC42B8D58D}"/>
                </a:ext>
              </a:extLst>
            </p:cNvPr>
            <p:cNvSpPr/>
            <p:nvPr/>
          </p:nvSpPr>
          <p:spPr>
            <a:xfrm>
              <a:off x="6875926" y="4303062"/>
              <a:ext cx="554444" cy="1595717"/>
            </a:xfrm>
            <a:custGeom>
              <a:avLst/>
              <a:gdLst>
                <a:gd name="csX0" fmla="*/ 0 w 554444"/>
                <a:gd name="csY0" fmla="*/ 1595717 h 1595717"/>
                <a:gd name="csX1" fmla="*/ 546847 w 554444"/>
                <a:gd name="csY1" fmla="*/ 932329 h 1595717"/>
                <a:gd name="csX2" fmla="*/ 268941 w 554444"/>
                <a:gd name="csY2" fmla="*/ 0 h 15957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54444" h="1595717">
                  <a:moveTo>
                    <a:pt x="0" y="1595717"/>
                  </a:moveTo>
                  <a:cubicBezTo>
                    <a:pt x="251012" y="1396999"/>
                    <a:pt x="502024" y="1198282"/>
                    <a:pt x="546847" y="932329"/>
                  </a:cubicBezTo>
                  <a:cubicBezTo>
                    <a:pt x="591670" y="666376"/>
                    <a:pt x="430305" y="333188"/>
                    <a:pt x="268941" y="0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26B0E7-7509-520B-9010-9A02F75478EA}"/>
                </a:ext>
              </a:extLst>
            </p:cNvPr>
            <p:cNvSpPr/>
            <p:nvPr/>
          </p:nvSpPr>
          <p:spPr>
            <a:xfrm>
              <a:off x="6177675" y="4966450"/>
              <a:ext cx="527922" cy="887506"/>
            </a:xfrm>
            <a:custGeom>
              <a:avLst/>
              <a:gdLst>
                <a:gd name="csX0" fmla="*/ 79686 w 527922"/>
                <a:gd name="csY0" fmla="*/ 0 h 887506"/>
                <a:gd name="csX1" fmla="*/ 34863 w 527922"/>
                <a:gd name="csY1" fmla="*/ 555812 h 887506"/>
                <a:gd name="csX2" fmla="*/ 527922 w 527922"/>
                <a:gd name="csY2" fmla="*/ 887506 h 8875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27922" h="887506">
                  <a:moveTo>
                    <a:pt x="79686" y="0"/>
                  </a:moveTo>
                  <a:cubicBezTo>
                    <a:pt x="19921" y="203947"/>
                    <a:pt x="-39843" y="407894"/>
                    <a:pt x="34863" y="555812"/>
                  </a:cubicBezTo>
                  <a:cubicBezTo>
                    <a:pt x="109569" y="703730"/>
                    <a:pt x="318745" y="795618"/>
                    <a:pt x="527922" y="887506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3BD43DB-E4D4-F37D-0DA9-9269C8F43145}"/>
                </a:ext>
              </a:extLst>
            </p:cNvPr>
            <p:cNvSpPr/>
            <p:nvPr/>
          </p:nvSpPr>
          <p:spPr>
            <a:xfrm>
              <a:off x="6284256" y="4697509"/>
              <a:ext cx="1658470" cy="431548"/>
            </a:xfrm>
            <a:custGeom>
              <a:avLst/>
              <a:gdLst>
                <a:gd name="csX0" fmla="*/ 0 w 1658470"/>
                <a:gd name="csY0" fmla="*/ 259976 h 431548"/>
                <a:gd name="csX1" fmla="*/ 941294 w 1658470"/>
                <a:gd name="csY1" fmla="*/ 421341 h 431548"/>
                <a:gd name="csX2" fmla="*/ 1658470 w 1658470"/>
                <a:gd name="csY2" fmla="*/ 0 h 431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658470" h="431548">
                  <a:moveTo>
                    <a:pt x="0" y="259976"/>
                  </a:moveTo>
                  <a:cubicBezTo>
                    <a:pt x="332441" y="362323"/>
                    <a:pt x="664882" y="464670"/>
                    <a:pt x="941294" y="421341"/>
                  </a:cubicBezTo>
                  <a:cubicBezTo>
                    <a:pt x="1217706" y="378012"/>
                    <a:pt x="1438088" y="189006"/>
                    <a:pt x="1658470" y="0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D6FA709-4503-A1EA-B785-3B4A4E401921}"/>
                </a:ext>
              </a:extLst>
            </p:cNvPr>
            <p:cNvSpPr/>
            <p:nvPr/>
          </p:nvSpPr>
          <p:spPr>
            <a:xfrm>
              <a:off x="6409761" y="4434505"/>
              <a:ext cx="1658471" cy="361616"/>
            </a:xfrm>
            <a:custGeom>
              <a:avLst/>
              <a:gdLst>
                <a:gd name="csX0" fmla="*/ 1658471 w 1658471"/>
                <a:gd name="csY0" fmla="*/ 65780 h 361616"/>
                <a:gd name="csX1" fmla="*/ 887506 w 1658471"/>
                <a:gd name="csY1" fmla="*/ 20957 h 361616"/>
                <a:gd name="csX2" fmla="*/ 0 w 1658471"/>
                <a:gd name="csY2" fmla="*/ 361616 h 3616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658471" h="361616">
                  <a:moveTo>
                    <a:pt x="1658471" y="65780"/>
                  </a:moveTo>
                  <a:cubicBezTo>
                    <a:pt x="1411194" y="18715"/>
                    <a:pt x="1163918" y="-28349"/>
                    <a:pt x="887506" y="20957"/>
                  </a:cubicBezTo>
                  <a:cubicBezTo>
                    <a:pt x="611094" y="70263"/>
                    <a:pt x="305547" y="215939"/>
                    <a:pt x="0" y="361616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0BEEDF6-B3BC-CD5A-D065-1E1B012B1158}"/>
                </a:ext>
              </a:extLst>
            </p:cNvPr>
            <p:cNvSpPr/>
            <p:nvPr/>
          </p:nvSpPr>
          <p:spPr>
            <a:xfrm>
              <a:off x="7228160" y="3903499"/>
              <a:ext cx="759390" cy="417492"/>
            </a:xfrm>
            <a:custGeom>
              <a:avLst/>
              <a:gdLst>
                <a:gd name="csX0" fmla="*/ 0 w 977153"/>
                <a:gd name="csY0" fmla="*/ 27604 h 314474"/>
                <a:gd name="csX1" fmla="*/ 654423 w 977153"/>
                <a:gd name="csY1" fmla="*/ 27604 h 314474"/>
                <a:gd name="csX2" fmla="*/ 977153 w 977153"/>
                <a:gd name="csY2" fmla="*/ 314474 h 3144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77153" h="314474">
                  <a:moveTo>
                    <a:pt x="0" y="27604"/>
                  </a:moveTo>
                  <a:cubicBezTo>
                    <a:pt x="245782" y="3698"/>
                    <a:pt x="491564" y="-20208"/>
                    <a:pt x="654423" y="27604"/>
                  </a:cubicBezTo>
                  <a:cubicBezTo>
                    <a:pt x="817282" y="75416"/>
                    <a:pt x="897217" y="194945"/>
                    <a:pt x="977153" y="314474"/>
                  </a:cubicBezTo>
                </a:path>
              </a:pathLst>
            </a:custGeom>
            <a:noFill/>
            <a:ln w="22225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66E5A08-3629-53E2-0C40-C0164CC76CDA}"/>
                </a:ext>
              </a:extLst>
            </p:cNvPr>
            <p:cNvSpPr/>
            <p:nvPr/>
          </p:nvSpPr>
          <p:spPr>
            <a:xfrm>
              <a:off x="6883655" y="4312026"/>
              <a:ext cx="1077001" cy="1228165"/>
            </a:xfrm>
            <a:custGeom>
              <a:avLst/>
              <a:gdLst>
                <a:gd name="csX0" fmla="*/ 1077001 w 1077001"/>
                <a:gd name="csY0" fmla="*/ 1228165 h 1228165"/>
                <a:gd name="csX1" fmla="*/ 153636 w 1077001"/>
                <a:gd name="csY1" fmla="*/ 726142 h 1228165"/>
                <a:gd name="csX2" fmla="*/ 10201 w 1077001"/>
                <a:gd name="csY2" fmla="*/ 0 h 12281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077001" h="1228165">
                  <a:moveTo>
                    <a:pt x="1077001" y="1228165"/>
                  </a:moveTo>
                  <a:cubicBezTo>
                    <a:pt x="704218" y="1079500"/>
                    <a:pt x="331436" y="930836"/>
                    <a:pt x="153636" y="726142"/>
                  </a:cubicBezTo>
                  <a:cubicBezTo>
                    <a:pt x="-24164" y="521448"/>
                    <a:pt x="-6982" y="260724"/>
                    <a:pt x="10201" y="0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67210C-217F-0055-265D-74CC5BF6398E}"/>
                </a:ext>
              </a:extLst>
            </p:cNvPr>
            <p:cNvSpPr/>
            <p:nvPr/>
          </p:nvSpPr>
          <p:spPr>
            <a:xfrm>
              <a:off x="8059267" y="4500285"/>
              <a:ext cx="216063" cy="878541"/>
            </a:xfrm>
            <a:custGeom>
              <a:avLst/>
              <a:gdLst>
                <a:gd name="csX0" fmla="*/ 0 w 216063"/>
                <a:gd name="csY0" fmla="*/ 0 h 878541"/>
                <a:gd name="csX1" fmla="*/ 215153 w 216063"/>
                <a:gd name="csY1" fmla="*/ 519953 h 878541"/>
                <a:gd name="csX2" fmla="*/ 62753 w 216063"/>
                <a:gd name="csY2" fmla="*/ 878541 h 878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16063" h="878541">
                  <a:moveTo>
                    <a:pt x="0" y="0"/>
                  </a:moveTo>
                  <a:cubicBezTo>
                    <a:pt x="102347" y="186765"/>
                    <a:pt x="204694" y="373530"/>
                    <a:pt x="215153" y="519953"/>
                  </a:cubicBezTo>
                  <a:cubicBezTo>
                    <a:pt x="225612" y="666376"/>
                    <a:pt x="144182" y="772458"/>
                    <a:pt x="62753" y="878541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2649A8C-6670-FD7F-CB65-9D94B7163B85}"/>
                </a:ext>
              </a:extLst>
            </p:cNvPr>
            <p:cNvSpPr/>
            <p:nvPr/>
          </p:nvSpPr>
          <p:spPr>
            <a:xfrm>
              <a:off x="6875926" y="5737415"/>
              <a:ext cx="977153" cy="256849"/>
            </a:xfrm>
            <a:custGeom>
              <a:avLst/>
              <a:gdLst>
                <a:gd name="csX0" fmla="*/ 0 w 977153"/>
                <a:gd name="csY0" fmla="*/ 152400 h 256849"/>
                <a:gd name="csX1" fmla="*/ 421341 w 977153"/>
                <a:gd name="csY1" fmla="*/ 251011 h 256849"/>
                <a:gd name="csX2" fmla="*/ 977153 w 977153"/>
                <a:gd name="csY2" fmla="*/ 0 h 2568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77153" h="256849">
                  <a:moveTo>
                    <a:pt x="0" y="152400"/>
                  </a:moveTo>
                  <a:cubicBezTo>
                    <a:pt x="129241" y="214405"/>
                    <a:pt x="258482" y="276411"/>
                    <a:pt x="421341" y="251011"/>
                  </a:cubicBezTo>
                  <a:cubicBezTo>
                    <a:pt x="584200" y="225611"/>
                    <a:pt x="780676" y="112805"/>
                    <a:pt x="977153" y="0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6AD529B-DD9F-9E94-1B84-685C081E61B9}"/>
                </a:ext>
              </a:extLst>
            </p:cNvPr>
            <p:cNvSpPr/>
            <p:nvPr/>
          </p:nvSpPr>
          <p:spPr>
            <a:xfrm>
              <a:off x="6284254" y="3921429"/>
              <a:ext cx="964689" cy="829869"/>
            </a:xfrm>
            <a:custGeom>
              <a:avLst/>
              <a:gdLst>
                <a:gd name="csX0" fmla="*/ 690282 w 690282"/>
                <a:gd name="csY0" fmla="*/ 0 h 699247"/>
                <a:gd name="csX1" fmla="*/ 224118 w 690282"/>
                <a:gd name="csY1" fmla="*/ 125505 h 699247"/>
                <a:gd name="csX2" fmla="*/ 0 w 690282"/>
                <a:gd name="csY2" fmla="*/ 699247 h 6992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90282" h="699247">
                  <a:moveTo>
                    <a:pt x="690282" y="0"/>
                  </a:moveTo>
                  <a:cubicBezTo>
                    <a:pt x="514723" y="4482"/>
                    <a:pt x="339165" y="8964"/>
                    <a:pt x="224118" y="125505"/>
                  </a:cubicBezTo>
                  <a:cubicBezTo>
                    <a:pt x="109071" y="242046"/>
                    <a:pt x="54535" y="470646"/>
                    <a:pt x="0" y="699247"/>
                  </a:cubicBezTo>
                </a:path>
              </a:pathLst>
            </a:custGeom>
            <a:noFill/>
            <a:ln w="31750">
              <a:solidFill>
                <a:srgbClr val="E72D67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D6AF05-6F05-BE43-93B2-300A27CE2397}"/>
                </a:ext>
              </a:extLst>
            </p:cNvPr>
            <p:cNvSpPr/>
            <p:nvPr/>
          </p:nvSpPr>
          <p:spPr>
            <a:xfrm rot="274404">
              <a:off x="7145232" y="3851514"/>
              <a:ext cx="187528" cy="187528"/>
            </a:xfrm>
            <a:prstGeom prst="ellipse">
              <a:avLst/>
            </a:prstGeom>
            <a:solidFill>
              <a:srgbClr val="229A75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1110770-88F3-B36A-E684-FBE6273C0C01}"/>
                </a:ext>
              </a:extLst>
            </p:cNvPr>
            <p:cNvSpPr/>
            <p:nvPr/>
          </p:nvSpPr>
          <p:spPr>
            <a:xfrm rot="274404">
              <a:off x="7967781" y="4413270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5C4E042-1813-8C9C-D708-38ACBFAA299A}"/>
                </a:ext>
              </a:extLst>
            </p:cNvPr>
            <p:cNvSpPr/>
            <p:nvPr/>
          </p:nvSpPr>
          <p:spPr>
            <a:xfrm rot="274404">
              <a:off x="6179196" y="487506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5FB94FB-78C5-BF02-81E7-56583B7A0290}"/>
                </a:ext>
              </a:extLst>
            </p:cNvPr>
            <p:cNvSpPr/>
            <p:nvPr/>
          </p:nvSpPr>
          <p:spPr>
            <a:xfrm rot="274404">
              <a:off x="7866840" y="5450725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B4CAF18-6A68-CBF6-22E9-D95D5EBEEC61}"/>
                </a:ext>
              </a:extLst>
            </p:cNvPr>
            <p:cNvSpPr/>
            <p:nvPr/>
          </p:nvSpPr>
          <p:spPr>
            <a:xfrm rot="274404">
              <a:off x="6783570" y="5805998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705E3-1854-37C7-62DD-782C057F515B}"/>
              </a:ext>
            </a:extLst>
          </p:cNvPr>
          <p:cNvGrpSpPr/>
          <p:nvPr/>
        </p:nvGrpSpPr>
        <p:grpSpPr>
          <a:xfrm>
            <a:off x="6098413" y="3514404"/>
            <a:ext cx="1996713" cy="1263787"/>
            <a:chOff x="6098413" y="3514404"/>
            <a:chExt cx="1996713" cy="126378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3028AE-6AED-0492-42DE-25F3139F17D7}"/>
                </a:ext>
              </a:extLst>
            </p:cNvPr>
            <p:cNvSpPr/>
            <p:nvPr/>
          </p:nvSpPr>
          <p:spPr>
            <a:xfrm>
              <a:off x="6098413" y="3756215"/>
              <a:ext cx="669936" cy="1021976"/>
            </a:xfrm>
            <a:custGeom>
              <a:avLst/>
              <a:gdLst>
                <a:gd name="csX0" fmla="*/ 669936 w 669936"/>
                <a:gd name="csY0" fmla="*/ 0 h 1021976"/>
                <a:gd name="csX1" fmla="*/ 51372 w 669936"/>
                <a:gd name="csY1" fmla="*/ 340659 h 1021976"/>
                <a:gd name="csX2" fmla="*/ 78266 w 669936"/>
                <a:gd name="csY2" fmla="*/ 1021976 h 1021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69936" h="1021976">
                  <a:moveTo>
                    <a:pt x="669936" y="0"/>
                  </a:moveTo>
                  <a:cubicBezTo>
                    <a:pt x="409960" y="85165"/>
                    <a:pt x="149984" y="170330"/>
                    <a:pt x="51372" y="340659"/>
                  </a:cubicBezTo>
                  <a:cubicBezTo>
                    <a:pt x="-47240" y="510988"/>
                    <a:pt x="15513" y="766482"/>
                    <a:pt x="78266" y="1021976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prstDash val="sysDash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30BFC3F-E26D-4CFC-DF8B-106A10AAC369}"/>
                </a:ext>
              </a:extLst>
            </p:cNvPr>
            <p:cNvSpPr/>
            <p:nvPr/>
          </p:nvSpPr>
          <p:spPr>
            <a:xfrm>
              <a:off x="6822138" y="3690338"/>
              <a:ext cx="1272988" cy="603759"/>
            </a:xfrm>
            <a:custGeom>
              <a:avLst/>
              <a:gdLst>
                <a:gd name="csX0" fmla="*/ 0 w 1272988"/>
                <a:gd name="csY0" fmla="*/ 65877 h 603759"/>
                <a:gd name="csX1" fmla="*/ 1013012 w 1272988"/>
                <a:gd name="csY1" fmla="*/ 47947 h 603759"/>
                <a:gd name="csX2" fmla="*/ 1272988 w 1272988"/>
                <a:gd name="csY2" fmla="*/ 603759 h 6037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272988" h="603759">
                  <a:moveTo>
                    <a:pt x="0" y="65877"/>
                  </a:moveTo>
                  <a:cubicBezTo>
                    <a:pt x="400423" y="12088"/>
                    <a:pt x="800847" y="-41700"/>
                    <a:pt x="1013012" y="47947"/>
                  </a:cubicBezTo>
                  <a:cubicBezTo>
                    <a:pt x="1225177" y="137594"/>
                    <a:pt x="1249082" y="370676"/>
                    <a:pt x="1272988" y="603759"/>
                  </a:cubicBezTo>
                </a:path>
              </a:pathLst>
            </a:custGeom>
            <a:noFill/>
            <a:ln w="34925">
              <a:solidFill>
                <a:srgbClr val="E72D67"/>
              </a:solidFill>
              <a:prstDash val="sysDash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CF0BC66-A5C9-41F3-37EA-2E1534066139}"/>
                </a:ext>
              </a:extLst>
            </p:cNvPr>
            <p:cNvSpPr/>
            <p:nvPr/>
          </p:nvSpPr>
          <p:spPr>
            <a:xfrm rot="274404">
              <a:off x="6714474" y="3671778"/>
              <a:ext cx="187528" cy="1875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A8DF92-459F-5067-8DED-CB7EF628AD37}"/>
                </a:ext>
              </a:extLst>
            </p:cNvPr>
            <p:cNvSpPr/>
            <p:nvPr/>
          </p:nvSpPr>
          <p:spPr>
            <a:xfrm>
              <a:off x="6526303" y="3514404"/>
              <a:ext cx="990056" cy="68341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91B928-CFC0-7AD7-7CB7-8DAC54654BCE}"/>
              </a:ext>
            </a:extLst>
          </p:cNvPr>
          <p:cNvGrpSpPr/>
          <p:nvPr/>
        </p:nvGrpSpPr>
        <p:grpSpPr>
          <a:xfrm>
            <a:off x="5056649" y="5002307"/>
            <a:ext cx="2688854" cy="1123115"/>
            <a:chOff x="5056649" y="5002307"/>
            <a:chExt cx="2688854" cy="112311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8AD759B-4BED-84B6-9A9E-214A3D025BC3}"/>
                </a:ext>
              </a:extLst>
            </p:cNvPr>
            <p:cNvSpPr/>
            <p:nvPr/>
          </p:nvSpPr>
          <p:spPr>
            <a:xfrm>
              <a:off x="5145738" y="5002307"/>
              <a:ext cx="905435" cy="977153"/>
            </a:xfrm>
            <a:custGeom>
              <a:avLst/>
              <a:gdLst>
                <a:gd name="csX0" fmla="*/ 0 w 905435"/>
                <a:gd name="csY0" fmla="*/ 977153 h 977153"/>
                <a:gd name="csX1" fmla="*/ 268941 w 905435"/>
                <a:gd name="csY1" fmla="*/ 224118 h 977153"/>
                <a:gd name="csX2" fmla="*/ 905435 w 905435"/>
                <a:gd name="csY2" fmla="*/ 0 h 977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05435" h="977153">
                  <a:moveTo>
                    <a:pt x="0" y="977153"/>
                  </a:moveTo>
                  <a:cubicBezTo>
                    <a:pt x="59017" y="682065"/>
                    <a:pt x="118035" y="386977"/>
                    <a:pt x="268941" y="224118"/>
                  </a:cubicBezTo>
                  <a:cubicBezTo>
                    <a:pt x="419847" y="61259"/>
                    <a:pt x="662641" y="30629"/>
                    <a:pt x="905435" y="0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prstDash val="sysDash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F7772E6-3753-D375-0CC8-F20025C95C25}"/>
                </a:ext>
              </a:extLst>
            </p:cNvPr>
            <p:cNvSpPr/>
            <p:nvPr/>
          </p:nvSpPr>
          <p:spPr>
            <a:xfrm>
              <a:off x="5118844" y="5327019"/>
              <a:ext cx="2626659" cy="670371"/>
            </a:xfrm>
            <a:custGeom>
              <a:avLst/>
              <a:gdLst>
                <a:gd name="csX0" fmla="*/ 0 w 2626659"/>
                <a:gd name="csY0" fmla="*/ 670371 h 670371"/>
                <a:gd name="csX1" fmla="*/ 806824 w 2626659"/>
                <a:gd name="csY1" fmla="*/ 6982 h 670371"/>
                <a:gd name="csX2" fmla="*/ 2008094 w 2626659"/>
                <a:gd name="csY2" fmla="*/ 320747 h 670371"/>
                <a:gd name="csX3" fmla="*/ 2626659 w 2626659"/>
                <a:gd name="csY3" fmla="*/ 293853 h 6703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626659" h="670371">
                  <a:moveTo>
                    <a:pt x="0" y="670371"/>
                  </a:moveTo>
                  <a:cubicBezTo>
                    <a:pt x="236071" y="367812"/>
                    <a:pt x="472142" y="65253"/>
                    <a:pt x="806824" y="6982"/>
                  </a:cubicBezTo>
                  <a:cubicBezTo>
                    <a:pt x="1141506" y="-51289"/>
                    <a:pt x="1704788" y="272935"/>
                    <a:pt x="2008094" y="320747"/>
                  </a:cubicBezTo>
                  <a:cubicBezTo>
                    <a:pt x="2311400" y="368559"/>
                    <a:pt x="2469029" y="331206"/>
                    <a:pt x="2626659" y="293853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prstDash val="sysDash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BFBBDEA-7B29-CC6D-6BEB-DB7A36E32C18}"/>
                </a:ext>
              </a:extLst>
            </p:cNvPr>
            <p:cNvSpPr/>
            <p:nvPr/>
          </p:nvSpPr>
          <p:spPr>
            <a:xfrm>
              <a:off x="5127809" y="5970495"/>
              <a:ext cx="1532964" cy="154927"/>
            </a:xfrm>
            <a:custGeom>
              <a:avLst/>
              <a:gdLst>
                <a:gd name="csX0" fmla="*/ 0 w 1532964"/>
                <a:gd name="csY0" fmla="*/ 0 h 154927"/>
                <a:gd name="csX1" fmla="*/ 896470 w 1532964"/>
                <a:gd name="csY1" fmla="*/ 152400 h 154927"/>
                <a:gd name="csX2" fmla="*/ 1532964 w 1532964"/>
                <a:gd name="csY2" fmla="*/ 80683 h 1549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532964" h="154927">
                  <a:moveTo>
                    <a:pt x="0" y="0"/>
                  </a:moveTo>
                  <a:cubicBezTo>
                    <a:pt x="320488" y="69476"/>
                    <a:pt x="640976" y="138953"/>
                    <a:pt x="896470" y="152400"/>
                  </a:cubicBezTo>
                  <a:cubicBezTo>
                    <a:pt x="1151964" y="165847"/>
                    <a:pt x="1342464" y="123265"/>
                    <a:pt x="1532964" y="80683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prstDash val="sysDash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EA1BE4E-55F5-F296-05CB-97AF9EB4EBF4}"/>
                </a:ext>
              </a:extLst>
            </p:cNvPr>
            <p:cNvSpPr/>
            <p:nvPr/>
          </p:nvSpPr>
          <p:spPr>
            <a:xfrm rot="274404">
              <a:off x="5056649" y="5891101"/>
              <a:ext cx="187528" cy="1875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8F8FEDB-72FB-0549-AC20-3C469D12FD5D}"/>
              </a:ext>
            </a:extLst>
          </p:cNvPr>
          <p:cNvSpPr txBox="1"/>
          <p:nvPr/>
        </p:nvSpPr>
        <p:spPr>
          <a:xfrm>
            <a:off x="531169" y="6116415"/>
            <a:ext cx="15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[ Migration ]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39C688-5B21-D46B-9815-395F3DED21EE}"/>
              </a:ext>
            </a:extLst>
          </p:cNvPr>
          <p:cNvSpPr txBox="1"/>
          <p:nvPr/>
        </p:nvSpPr>
        <p:spPr>
          <a:xfrm>
            <a:off x="2187066" y="6116414"/>
            <a:ext cx="15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29A75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[ Mutation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76BECC0-D09D-8236-92C3-46846FCD02F9}"/>
                  </a:ext>
                </a:extLst>
              </p:cNvPr>
              <p:cNvSpPr txBox="1"/>
              <p:nvPr/>
            </p:nvSpPr>
            <p:spPr>
              <a:xfrm>
                <a:off x="2369948" y="5762469"/>
                <a:ext cx="1218539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76BECC0-D09D-8236-92C3-46846FCD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48" y="5762469"/>
                <a:ext cx="1218539" cy="332463"/>
              </a:xfrm>
              <a:prstGeom prst="rect">
                <a:avLst/>
              </a:prstGeom>
              <a:blipFill>
                <a:blip r:embed="rId6"/>
                <a:stretch>
                  <a:fillRect l="-3000" r="-1000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DBACD27-CCCB-CD36-BD15-A30744AF7CBF}"/>
                  </a:ext>
                </a:extLst>
              </p:cNvPr>
              <p:cNvSpPr txBox="1"/>
              <p:nvPr/>
            </p:nvSpPr>
            <p:spPr>
              <a:xfrm>
                <a:off x="938512" y="5463990"/>
                <a:ext cx="800668" cy="609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IN" b="0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Random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DBACD27-CCCB-CD36-BD15-A30744AF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12" y="5463990"/>
                <a:ext cx="800668" cy="609462"/>
              </a:xfrm>
              <a:prstGeom prst="rect">
                <a:avLst/>
              </a:prstGeom>
              <a:blipFill>
                <a:blip r:embed="rId7"/>
                <a:stretch>
                  <a:fillRect l="-16794" t="-13000" r="-16031" b="-1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D1C656-5D1C-6AD6-396B-453CEA0E3ACE}"/>
                  </a:ext>
                </a:extLst>
              </p:cNvPr>
              <p:cNvSpPr txBox="1"/>
              <p:nvPr/>
            </p:nvSpPr>
            <p:spPr>
              <a:xfrm>
                <a:off x="2580912" y="5439468"/>
                <a:ext cx="7791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D1C656-5D1C-6AD6-396B-453CEA0E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2" y="5439468"/>
                <a:ext cx="779124" cy="307777"/>
              </a:xfrm>
              <a:prstGeom prst="rect">
                <a:avLst/>
              </a:prstGeom>
              <a:blipFill>
                <a:blip r:embed="rId8"/>
                <a:stretch>
                  <a:fillRect l="-3906" r="-2344" b="-156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7BF631F-0DFE-EE6C-6F5F-550BA73B9C46}"/>
              </a:ext>
            </a:extLst>
          </p:cNvPr>
          <p:cNvCxnSpPr>
            <a:cxnSpLocks/>
          </p:cNvCxnSpPr>
          <p:nvPr/>
        </p:nvCxnSpPr>
        <p:spPr>
          <a:xfrm>
            <a:off x="2128570" y="5439468"/>
            <a:ext cx="0" cy="10233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6E4BC5-7A1A-2B32-7278-2759CA54C1E3}"/>
              </a:ext>
            </a:extLst>
          </p:cNvPr>
          <p:cNvCxnSpPr>
            <a:cxnSpLocks/>
          </p:cNvCxnSpPr>
          <p:nvPr/>
        </p:nvCxnSpPr>
        <p:spPr>
          <a:xfrm>
            <a:off x="519951" y="5281714"/>
            <a:ext cx="44644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47128D4-140A-AF32-8A54-969DCA57A428}"/>
                  </a:ext>
                </a:extLst>
              </p:cNvPr>
              <p:cNvSpPr txBox="1"/>
              <p:nvPr/>
            </p:nvSpPr>
            <p:spPr>
              <a:xfrm>
                <a:off x="3828814" y="5789713"/>
                <a:ext cx="663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47128D4-140A-AF32-8A54-969DCA57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814" y="5789713"/>
                <a:ext cx="663002" cy="307777"/>
              </a:xfrm>
              <a:prstGeom prst="rect">
                <a:avLst/>
              </a:prstGeom>
              <a:blipFill>
                <a:blip r:embed="rId9"/>
                <a:stretch>
                  <a:fillRect l="-9174" r="-8257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12FF54-CEC3-EB50-3535-0EACFA59A397}"/>
                  </a:ext>
                </a:extLst>
              </p:cNvPr>
              <p:cNvSpPr txBox="1"/>
              <p:nvPr/>
            </p:nvSpPr>
            <p:spPr>
              <a:xfrm>
                <a:off x="6238705" y="775338"/>
                <a:ext cx="2085058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𝑚𝑡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12FF54-CEC3-EB50-3535-0EACFA59A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05" y="775338"/>
                <a:ext cx="2085058" cy="5843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F25134-D726-8FA7-E212-E176B2328123}"/>
                  </a:ext>
                </a:extLst>
              </p:cNvPr>
              <p:cNvSpPr txBox="1"/>
              <p:nvPr/>
            </p:nvSpPr>
            <p:spPr>
              <a:xfrm>
                <a:off x="4597164" y="1576953"/>
                <a:ext cx="306321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F25134-D726-8FA7-E212-E176B232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4" y="1576953"/>
                <a:ext cx="3063210" cy="400110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6B83B55-FB7F-56AB-5076-8A8978DEC403}"/>
              </a:ext>
            </a:extLst>
          </p:cNvPr>
          <p:cNvSpPr txBox="1"/>
          <p:nvPr/>
        </p:nvSpPr>
        <p:spPr>
          <a:xfrm>
            <a:off x="3850447" y="346539"/>
            <a:ext cx="4220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IN" b="0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New node connects to m </a:t>
            </a:r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pre existing nodes</a:t>
            </a:r>
          </a:p>
        </p:txBody>
      </p:sp>
    </p:spTree>
    <p:extLst>
      <p:ext uri="{BB962C8B-B14F-4D97-AF65-F5344CB8AC3E}">
        <p14:creationId xmlns:p14="http://schemas.microsoft.com/office/powerpoint/2010/main" val="9476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8" grpId="0"/>
      <p:bldP spid="26" grpId="0"/>
      <p:bldP spid="29" grpId="0"/>
      <p:bldP spid="44" grpId="0"/>
      <p:bldP spid="45" grpId="0"/>
      <p:bldP spid="46" grpId="0"/>
      <p:bldP spid="47" grpId="0"/>
      <p:bldP spid="73" grpId="0"/>
      <p:bldP spid="74" grpId="0"/>
      <p:bldP spid="75" grpId="0"/>
      <p:bldP spid="76" grpId="0"/>
      <p:bldP spid="77" grpId="0"/>
      <p:bldP spid="80" grpId="0"/>
      <p:bldP spid="86" grpId="0"/>
      <p:bldP spid="8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EEBDC-3738-7675-6D31-596108CB5F32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D84EAFC-A474-C1E7-CD2E-FC27693C51BA}"/>
              </a:ext>
            </a:extLst>
          </p:cNvPr>
          <p:cNvCxnSpPr>
            <a:cxnSpLocks/>
          </p:cNvCxnSpPr>
          <p:nvPr/>
        </p:nvCxnSpPr>
        <p:spPr>
          <a:xfrm>
            <a:off x="4384131" y="421555"/>
            <a:ext cx="0" cy="36429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C6D38D73-C948-1353-2070-3C3ECEC48EF4}"/>
              </a:ext>
            </a:extLst>
          </p:cNvPr>
          <p:cNvSpPr txBox="1"/>
          <p:nvPr/>
        </p:nvSpPr>
        <p:spPr>
          <a:xfrm>
            <a:off x="453653" y="355626"/>
            <a:ext cx="353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Spandrels in Ecological Networks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A15ED3F-D3E2-A09B-8DF2-9E322968AF83}"/>
              </a:ext>
            </a:extLst>
          </p:cNvPr>
          <p:cNvGrpSpPr/>
          <p:nvPr/>
        </p:nvGrpSpPr>
        <p:grpSpPr>
          <a:xfrm>
            <a:off x="872668" y="829903"/>
            <a:ext cx="2779918" cy="1911081"/>
            <a:chOff x="5363245" y="3231205"/>
            <a:chExt cx="3387291" cy="2328626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841D553-61D1-F0C3-669E-639173E04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75" b="98163" l="524" r="94241">
                          <a14:foregroundMark x1="5366" y1="42520" x2="9293" y2="77165"/>
                          <a14:foregroundMark x1="11780" y1="84777" x2="36780" y2="78740"/>
                          <a14:foregroundMark x1="22513" y1="14173" x2="22251" y2="8136"/>
                          <a14:foregroundMark x1="37173" y1="28609" x2="37565" y2="19423"/>
                          <a14:foregroundMark x1="68325" y1="44357" x2="54581" y2="88976"/>
                          <a14:foregroundMark x1="62042" y1="46457" x2="60209" y2="32808"/>
                          <a14:foregroundMark x1="60209" y1="42782" x2="63613" y2="24672"/>
                          <a14:foregroundMark x1="62304" y1="45669" x2="57068" y2="39108"/>
                          <a14:foregroundMark x1="61518" y1="32021" x2="61126" y2="24147"/>
                          <a14:foregroundMark x1="57592" y1="72966" x2="50785" y2="64042"/>
                          <a14:foregroundMark x1="68325" y1="45407" x2="78141" y2="32283"/>
                          <a14:foregroundMark x1="79974" y1="11024" x2="79319" y2="41732"/>
                          <a14:foregroundMark x1="78272" y1="13386" x2="78665" y2="6037"/>
                          <a14:foregroundMark x1="80628" y1="31234" x2="94241" y2="37270"/>
                          <a14:foregroundMark x1="54712" y1="83465" x2="49215" y2="87664"/>
                          <a14:foregroundMark x1="56545" y1="87402" x2="57723" y2="98163"/>
                          <a14:foregroundMark x1="8639" y1="65354" x2="5105" y2="67454"/>
                          <a14:foregroundMark x1="7199" y1="39633" x2="654" y2="42520"/>
                          <a14:foregroundMark x1="25524" y1="15748" x2="26440" y2="3675"/>
                          <a14:backgroundMark x1="55236" y1="90814" x2="62435" y2="38845"/>
                          <a14:backgroundMark x1="53927" y1="88451" x2="65052" y2="20997"/>
                          <a14:backgroundMark x1="53927" y1="87927" x2="55236" y2="41732"/>
                          <a14:backgroundMark x1="51963" y1="90026" x2="54188" y2="82152"/>
                          <a14:backgroundMark x1="49215" y1="88714" x2="55759" y2="78478"/>
                          <a14:backgroundMark x1="47382" y1="88714" x2="51963" y2="85564"/>
                          <a14:backgroundMark x1="49476" y1="63255" x2="59686" y2="74278"/>
                          <a14:backgroundMark x1="48822" y1="71916" x2="57461" y2="56168"/>
                          <a14:backgroundMark x1="54581" y1="94488" x2="67539" y2="36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97"/>
            <a:stretch>
              <a:fillRect/>
            </a:stretch>
          </p:blipFill>
          <p:spPr>
            <a:xfrm rot="6945343">
              <a:off x="5386446" y="3208004"/>
              <a:ext cx="2124615" cy="2171018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612FBBE-C8AE-8299-7050-808238CF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75" b="98163" l="524" r="94241">
                          <a14:foregroundMark x1="5366" y1="42520" x2="9293" y2="77165"/>
                          <a14:foregroundMark x1="11780" y1="84777" x2="36780" y2="78740"/>
                          <a14:foregroundMark x1="22513" y1="14173" x2="22251" y2="8136"/>
                          <a14:foregroundMark x1="37173" y1="28609" x2="37565" y2="19423"/>
                          <a14:foregroundMark x1="68325" y1="44357" x2="54581" y2="88976"/>
                          <a14:foregroundMark x1="62042" y1="46457" x2="60209" y2="32808"/>
                          <a14:foregroundMark x1="60209" y1="42782" x2="63613" y2="24672"/>
                          <a14:foregroundMark x1="62304" y1="45669" x2="57068" y2="39108"/>
                          <a14:foregroundMark x1="61518" y1="32021" x2="61126" y2="24147"/>
                          <a14:foregroundMark x1="57592" y1="72966" x2="50785" y2="64042"/>
                          <a14:foregroundMark x1="68325" y1="45407" x2="78141" y2="32283"/>
                          <a14:foregroundMark x1="79974" y1="11024" x2="79319" y2="41732"/>
                          <a14:foregroundMark x1="78272" y1="13386" x2="78665" y2="6037"/>
                          <a14:foregroundMark x1="80628" y1="31234" x2="94241" y2="37270"/>
                          <a14:foregroundMark x1="54712" y1="83465" x2="49215" y2="87664"/>
                          <a14:foregroundMark x1="56545" y1="87402" x2="57723" y2="98163"/>
                          <a14:foregroundMark x1="8639" y1="65354" x2="5105" y2="67454"/>
                          <a14:foregroundMark x1="7199" y1="39633" x2="654" y2="42520"/>
                          <a14:foregroundMark x1="25524" y1="15748" x2="26440" y2="3675"/>
                          <a14:foregroundMark x1="68063" y1="50131" x2="72513" y2="54593"/>
                          <a14:foregroundMark x1="74346" y1="36745" x2="73691" y2="27822"/>
                          <a14:foregroundMark x1="75524" y1="37795" x2="75524" y2="45932"/>
                          <a14:backgroundMark x1="42801" y1="40945" x2="48298" y2="42520"/>
                          <a14:backgroundMark x1="41623" y1="53806" x2="51178" y2="44619"/>
                          <a14:backgroundMark x1="47513" y1="57218" x2="42147" y2="244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2"/>
            <a:stretch>
              <a:fillRect/>
            </a:stretch>
          </p:blipFill>
          <p:spPr>
            <a:xfrm rot="8132893">
              <a:off x="6351440" y="3388813"/>
              <a:ext cx="2399096" cy="2171018"/>
            </a:xfrm>
            <a:prstGeom prst="rect">
              <a:avLst/>
            </a:prstGeom>
          </p:spPr>
        </p:pic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13FC20E1-6BB5-E096-B0C4-FEC644F7CF5D}"/>
              </a:ext>
            </a:extLst>
          </p:cNvPr>
          <p:cNvSpPr txBox="1"/>
          <p:nvPr/>
        </p:nvSpPr>
        <p:spPr>
          <a:xfrm>
            <a:off x="184763" y="3069974"/>
            <a:ext cx="415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Network Structures reflect the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growth process, not dynamical stability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C33BE0A-E85B-2792-CAEC-445C048B155A}"/>
              </a:ext>
            </a:extLst>
          </p:cNvPr>
          <p:cNvSpPr txBox="1"/>
          <p:nvPr/>
        </p:nvSpPr>
        <p:spPr>
          <a:xfrm>
            <a:off x="705003" y="2741693"/>
            <a:ext cx="137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[ Migration ]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BAFFF84-5E33-0BA6-2A50-BEBD438B6060}"/>
              </a:ext>
            </a:extLst>
          </p:cNvPr>
          <p:cNvSpPr txBox="1"/>
          <p:nvPr/>
        </p:nvSpPr>
        <p:spPr>
          <a:xfrm>
            <a:off x="2424217" y="2738964"/>
            <a:ext cx="143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229A75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[ Mutation ]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B4A80A1-4191-89D3-2795-140664FD3568}"/>
              </a:ext>
            </a:extLst>
          </p:cNvPr>
          <p:cNvSpPr txBox="1"/>
          <p:nvPr/>
        </p:nvSpPr>
        <p:spPr>
          <a:xfrm>
            <a:off x="862381" y="3756710"/>
            <a:ext cx="26779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i="0" dirty="0" err="1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Ecol</a:t>
            </a:r>
            <a:r>
              <a:rPr lang="en-IN" sz="1400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Lett. </a:t>
            </a:r>
            <a:r>
              <a:rPr lang="en-IN" sz="1400" b="1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  <a:r>
              <a:rPr lang="en-IN" sz="1400" b="0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(3):324-334 </a:t>
            </a:r>
            <a:r>
              <a:rPr lang="en-IN" sz="1400" b="1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IN" sz="1400" b="1" dirty="0">
                <a:solidFill>
                  <a:srgbClr val="21212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2018)</a:t>
            </a:r>
            <a:endParaRPr lang="en-I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5201F-0ED2-7808-16CE-1F707A3E9303}"/>
              </a:ext>
            </a:extLst>
          </p:cNvPr>
          <p:cNvCxnSpPr>
            <a:cxnSpLocks/>
          </p:cNvCxnSpPr>
          <p:nvPr/>
        </p:nvCxnSpPr>
        <p:spPr>
          <a:xfrm>
            <a:off x="381430" y="4216896"/>
            <a:ext cx="83951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BA3374-B643-9643-3D86-58AD360C0C20}"/>
              </a:ext>
            </a:extLst>
          </p:cNvPr>
          <p:cNvSpPr txBox="1"/>
          <p:nvPr/>
        </p:nvSpPr>
        <p:spPr>
          <a:xfrm>
            <a:off x="2486230" y="5180357"/>
            <a:ext cx="429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Does selection act on network structures?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ECA1FB-7427-A831-7796-4F3714C656BE}"/>
              </a:ext>
            </a:extLst>
          </p:cNvPr>
          <p:cNvGrpSpPr/>
          <p:nvPr/>
        </p:nvGrpSpPr>
        <p:grpSpPr>
          <a:xfrm>
            <a:off x="4602122" y="1223930"/>
            <a:ext cx="1929002" cy="1318936"/>
            <a:chOff x="6874886" y="2448617"/>
            <a:chExt cx="1929002" cy="13189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592016-931A-D831-B745-A59198DCBC21}"/>
                </a:ext>
              </a:extLst>
            </p:cNvPr>
            <p:cNvGrpSpPr/>
            <p:nvPr/>
          </p:nvGrpSpPr>
          <p:grpSpPr>
            <a:xfrm>
              <a:off x="6874886" y="2448617"/>
              <a:ext cx="1929002" cy="1318936"/>
              <a:chOff x="3365913" y="2742843"/>
              <a:chExt cx="1929002" cy="1318936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0054247-D867-BC87-893A-7B21DAA920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2824" y="3030071"/>
                <a:ext cx="0" cy="90498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53B2149-D3AD-151B-5212-3ADB4C912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0244" y="3935058"/>
                <a:ext cx="1667067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12FA737-8F2A-47B3-ADDF-192597E2EA0E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913" y="2742843"/>
                    <a:ext cx="1923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oMath>
                      </m:oMathPara>
                    </a14:m>
                    <a:endParaRPr lang="en-I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E12FA737-8F2A-47B3-ADDF-192597E2EA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913" y="2742843"/>
                    <a:ext cx="19236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2258" r="-29032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380FD20F-A6A1-EB52-917F-1990B8B33F45}"/>
                      </a:ext>
                    </a:extLst>
                  </p:cNvPr>
                  <p:cNvSpPr txBox="1"/>
                  <p:nvPr/>
                </p:nvSpPr>
                <p:spPr>
                  <a:xfrm>
                    <a:off x="5163469" y="3784780"/>
                    <a:ext cx="1314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oMath>
                      </m:oMathPara>
                    </a14:m>
                    <a:endParaRPr lang="en-IN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91A48C07-2206-9741-58CD-62C44F328B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3469" y="3784780"/>
                    <a:ext cx="131446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2857" r="-38095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8AE075-A6AF-E50A-8CEE-246EC211B212}"/>
                </a:ext>
              </a:extLst>
            </p:cNvPr>
            <p:cNvSpPr/>
            <p:nvPr/>
          </p:nvSpPr>
          <p:spPr>
            <a:xfrm>
              <a:off x="6974541" y="2925149"/>
              <a:ext cx="1461247" cy="408243"/>
            </a:xfrm>
            <a:custGeom>
              <a:avLst/>
              <a:gdLst>
                <a:gd name="csX0" fmla="*/ 0 w 1524000"/>
                <a:gd name="csY0" fmla="*/ 113885 h 408243"/>
                <a:gd name="csX1" fmla="*/ 170329 w 1524000"/>
                <a:gd name="csY1" fmla="*/ 15273 h 408243"/>
                <a:gd name="csX2" fmla="*/ 466164 w 1524000"/>
                <a:gd name="csY2" fmla="*/ 400755 h 408243"/>
                <a:gd name="csX3" fmla="*/ 663388 w 1524000"/>
                <a:gd name="csY3" fmla="*/ 275249 h 408243"/>
                <a:gd name="csX4" fmla="*/ 986117 w 1524000"/>
                <a:gd name="csY4" fmla="*/ 338002 h 408243"/>
                <a:gd name="csX5" fmla="*/ 1281953 w 1524000"/>
                <a:gd name="csY5" fmla="*/ 311108 h 408243"/>
                <a:gd name="csX6" fmla="*/ 1524000 w 1524000"/>
                <a:gd name="csY6" fmla="*/ 320073 h 408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24000" h="408243">
                  <a:moveTo>
                    <a:pt x="0" y="113885"/>
                  </a:moveTo>
                  <a:cubicBezTo>
                    <a:pt x="46317" y="40673"/>
                    <a:pt x="92635" y="-32539"/>
                    <a:pt x="170329" y="15273"/>
                  </a:cubicBezTo>
                  <a:cubicBezTo>
                    <a:pt x="248023" y="63085"/>
                    <a:pt x="383988" y="357426"/>
                    <a:pt x="466164" y="400755"/>
                  </a:cubicBezTo>
                  <a:cubicBezTo>
                    <a:pt x="548340" y="444084"/>
                    <a:pt x="576729" y="285708"/>
                    <a:pt x="663388" y="275249"/>
                  </a:cubicBezTo>
                  <a:cubicBezTo>
                    <a:pt x="750047" y="264790"/>
                    <a:pt x="883023" y="332026"/>
                    <a:pt x="986117" y="338002"/>
                  </a:cubicBezTo>
                  <a:cubicBezTo>
                    <a:pt x="1089211" y="343978"/>
                    <a:pt x="1192306" y="314096"/>
                    <a:pt x="1281953" y="311108"/>
                  </a:cubicBezTo>
                  <a:cubicBezTo>
                    <a:pt x="1371600" y="308120"/>
                    <a:pt x="1447800" y="314096"/>
                    <a:pt x="1524000" y="320073"/>
                  </a:cubicBezTo>
                </a:path>
              </a:pathLst>
            </a:custGeom>
            <a:noFill/>
            <a:ln w="22225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3B89A6-DA48-CB96-69DF-982BB352E693}"/>
                </a:ext>
              </a:extLst>
            </p:cNvPr>
            <p:cNvSpPr/>
            <p:nvPr/>
          </p:nvSpPr>
          <p:spPr>
            <a:xfrm>
              <a:off x="6956611" y="3050015"/>
              <a:ext cx="1461247" cy="476304"/>
            </a:xfrm>
            <a:custGeom>
              <a:avLst/>
              <a:gdLst>
                <a:gd name="csX0" fmla="*/ 0 w 1461247"/>
                <a:gd name="csY0" fmla="*/ 419324 h 476304"/>
                <a:gd name="csX1" fmla="*/ 107577 w 1461247"/>
                <a:gd name="csY1" fmla="*/ 473113 h 476304"/>
                <a:gd name="csX2" fmla="*/ 259977 w 1461247"/>
                <a:gd name="csY2" fmla="*/ 410360 h 476304"/>
                <a:gd name="csX3" fmla="*/ 439271 w 1461247"/>
                <a:gd name="csY3" fmla="*/ 455183 h 476304"/>
                <a:gd name="csX4" fmla="*/ 573741 w 1461247"/>
                <a:gd name="csY4" fmla="*/ 6948 h 476304"/>
                <a:gd name="csX5" fmla="*/ 708212 w 1461247"/>
                <a:gd name="csY5" fmla="*/ 428289 h 476304"/>
                <a:gd name="csX6" fmla="*/ 815788 w 1461247"/>
                <a:gd name="csY6" fmla="*/ 42807 h 476304"/>
                <a:gd name="csX7" fmla="*/ 941294 w 1461247"/>
                <a:gd name="csY7" fmla="*/ 419324 h 476304"/>
                <a:gd name="csX8" fmla="*/ 1030941 w 1461247"/>
                <a:gd name="csY8" fmla="*/ 33842 h 476304"/>
                <a:gd name="csX9" fmla="*/ 1156447 w 1461247"/>
                <a:gd name="csY9" fmla="*/ 419324 h 476304"/>
                <a:gd name="csX10" fmla="*/ 1219200 w 1461247"/>
                <a:gd name="csY10" fmla="*/ 15913 h 476304"/>
                <a:gd name="csX11" fmla="*/ 1317812 w 1461247"/>
                <a:gd name="csY11" fmla="*/ 392430 h 476304"/>
                <a:gd name="csX12" fmla="*/ 1389530 w 1461247"/>
                <a:gd name="csY12" fmla="*/ 15913 h 476304"/>
                <a:gd name="csX13" fmla="*/ 1461247 w 1461247"/>
                <a:gd name="csY13" fmla="*/ 105560 h 4763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461247" h="476304">
                  <a:moveTo>
                    <a:pt x="0" y="419324"/>
                  </a:moveTo>
                  <a:cubicBezTo>
                    <a:pt x="32124" y="446965"/>
                    <a:pt x="64248" y="474607"/>
                    <a:pt x="107577" y="473113"/>
                  </a:cubicBezTo>
                  <a:cubicBezTo>
                    <a:pt x="150906" y="471619"/>
                    <a:pt x="204695" y="413348"/>
                    <a:pt x="259977" y="410360"/>
                  </a:cubicBezTo>
                  <a:cubicBezTo>
                    <a:pt x="315259" y="407372"/>
                    <a:pt x="386977" y="522418"/>
                    <a:pt x="439271" y="455183"/>
                  </a:cubicBezTo>
                  <a:cubicBezTo>
                    <a:pt x="491565" y="387948"/>
                    <a:pt x="528918" y="11430"/>
                    <a:pt x="573741" y="6948"/>
                  </a:cubicBezTo>
                  <a:cubicBezTo>
                    <a:pt x="618565" y="2466"/>
                    <a:pt x="667871" y="422313"/>
                    <a:pt x="708212" y="428289"/>
                  </a:cubicBezTo>
                  <a:cubicBezTo>
                    <a:pt x="748553" y="434265"/>
                    <a:pt x="776941" y="44301"/>
                    <a:pt x="815788" y="42807"/>
                  </a:cubicBezTo>
                  <a:cubicBezTo>
                    <a:pt x="854635" y="41313"/>
                    <a:pt x="905435" y="420818"/>
                    <a:pt x="941294" y="419324"/>
                  </a:cubicBezTo>
                  <a:cubicBezTo>
                    <a:pt x="977153" y="417830"/>
                    <a:pt x="995082" y="33842"/>
                    <a:pt x="1030941" y="33842"/>
                  </a:cubicBezTo>
                  <a:cubicBezTo>
                    <a:pt x="1066800" y="33842"/>
                    <a:pt x="1125071" y="422312"/>
                    <a:pt x="1156447" y="419324"/>
                  </a:cubicBezTo>
                  <a:cubicBezTo>
                    <a:pt x="1187823" y="416336"/>
                    <a:pt x="1192306" y="20395"/>
                    <a:pt x="1219200" y="15913"/>
                  </a:cubicBezTo>
                  <a:cubicBezTo>
                    <a:pt x="1246094" y="11431"/>
                    <a:pt x="1289424" y="392430"/>
                    <a:pt x="1317812" y="392430"/>
                  </a:cubicBezTo>
                  <a:cubicBezTo>
                    <a:pt x="1346200" y="392430"/>
                    <a:pt x="1365624" y="63724"/>
                    <a:pt x="1389530" y="15913"/>
                  </a:cubicBezTo>
                  <a:cubicBezTo>
                    <a:pt x="1413436" y="-31898"/>
                    <a:pt x="1437341" y="36831"/>
                    <a:pt x="1461247" y="105560"/>
                  </a:cubicBezTo>
                </a:path>
              </a:pathLst>
            </a:custGeom>
            <a:noFill/>
            <a:ln w="22225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F96DDE-5E6A-4FD4-DD15-C578ED8BDD15}"/>
                </a:ext>
              </a:extLst>
            </p:cNvPr>
            <p:cNvSpPr/>
            <p:nvPr/>
          </p:nvSpPr>
          <p:spPr>
            <a:xfrm>
              <a:off x="6956611" y="2922486"/>
              <a:ext cx="1416424" cy="574399"/>
            </a:xfrm>
            <a:custGeom>
              <a:avLst/>
              <a:gdLst>
                <a:gd name="csX0" fmla="*/ 0 w 1416424"/>
                <a:gd name="csY0" fmla="*/ 448242 h 574399"/>
                <a:gd name="csX1" fmla="*/ 62753 w 1416424"/>
                <a:gd name="csY1" fmla="*/ 448242 h 574399"/>
                <a:gd name="csX2" fmla="*/ 170330 w 1416424"/>
                <a:gd name="csY2" fmla="*/ 394453 h 574399"/>
                <a:gd name="csX3" fmla="*/ 259977 w 1416424"/>
                <a:gd name="csY3" fmla="*/ 448242 h 574399"/>
                <a:gd name="csX4" fmla="*/ 376518 w 1416424"/>
                <a:gd name="csY4" fmla="*/ 367559 h 574399"/>
                <a:gd name="csX5" fmla="*/ 519953 w 1416424"/>
                <a:gd name="csY5" fmla="*/ 564783 h 574399"/>
                <a:gd name="csX6" fmla="*/ 717177 w 1416424"/>
                <a:gd name="csY6" fmla="*/ 8971 h 574399"/>
                <a:gd name="csX7" fmla="*/ 851647 w 1416424"/>
                <a:gd name="csY7" fmla="*/ 277912 h 574399"/>
                <a:gd name="csX8" fmla="*/ 977153 w 1416424"/>
                <a:gd name="csY8" fmla="*/ 6 h 574399"/>
                <a:gd name="csX9" fmla="*/ 1102659 w 1416424"/>
                <a:gd name="csY9" fmla="*/ 268948 h 574399"/>
                <a:gd name="csX10" fmla="*/ 1192306 w 1416424"/>
                <a:gd name="csY10" fmla="*/ 17936 h 574399"/>
                <a:gd name="csX11" fmla="*/ 1272988 w 1416424"/>
                <a:gd name="csY11" fmla="*/ 233089 h 574399"/>
                <a:gd name="csX12" fmla="*/ 1371600 w 1416424"/>
                <a:gd name="csY12" fmla="*/ 44830 h 574399"/>
                <a:gd name="csX13" fmla="*/ 1416424 w 1416424"/>
                <a:gd name="csY13" fmla="*/ 188265 h 574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416424" h="574399">
                  <a:moveTo>
                    <a:pt x="0" y="448242"/>
                  </a:moveTo>
                  <a:cubicBezTo>
                    <a:pt x="17182" y="452724"/>
                    <a:pt x="34365" y="457207"/>
                    <a:pt x="62753" y="448242"/>
                  </a:cubicBezTo>
                  <a:cubicBezTo>
                    <a:pt x="91141" y="439277"/>
                    <a:pt x="137459" y="394453"/>
                    <a:pt x="170330" y="394453"/>
                  </a:cubicBezTo>
                  <a:cubicBezTo>
                    <a:pt x="203201" y="394453"/>
                    <a:pt x="225612" y="452724"/>
                    <a:pt x="259977" y="448242"/>
                  </a:cubicBezTo>
                  <a:cubicBezTo>
                    <a:pt x="294342" y="443760"/>
                    <a:pt x="333189" y="348136"/>
                    <a:pt x="376518" y="367559"/>
                  </a:cubicBezTo>
                  <a:cubicBezTo>
                    <a:pt x="419847" y="386982"/>
                    <a:pt x="463177" y="624548"/>
                    <a:pt x="519953" y="564783"/>
                  </a:cubicBezTo>
                  <a:cubicBezTo>
                    <a:pt x="576729" y="505018"/>
                    <a:pt x="661895" y="56783"/>
                    <a:pt x="717177" y="8971"/>
                  </a:cubicBezTo>
                  <a:cubicBezTo>
                    <a:pt x="772459" y="-38841"/>
                    <a:pt x="808318" y="279406"/>
                    <a:pt x="851647" y="277912"/>
                  </a:cubicBezTo>
                  <a:cubicBezTo>
                    <a:pt x="894976" y="276418"/>
                    <a:pt x="935318" y="1500"/>
                    <a:pt x="977153" y="6"/>
                  </a:cubicBezTo>
                  <a:cubicBezTo>
                    <a:pt x="1018988" y="-1488"/>
                    <a:pt x="1066800" y="265960"/>
                    <a:pt x="1102659" y="268948"/>
                  </a:cubicBezTo>
                  <a:cubicBezTo>
                    <a:pt x="1138518" y="271936"/>
                    <a:pt x="1163918" y="23913"/>
                    <a:pt x="1192306" y="17936"/>
                  </a:cubicBezTo>
                  <a:cubicBezTo>
                    <a:pt x="1220694" y="11959"/>
                    <a:pt x="1243106" y="228607"/>
                    <a:pt x="1272988" y="233089"/>
                  </a:cubicBezTo>
                  <a:cubicBezTo>
                    <a:pt x="1302870" y="237571"/>
                    <a:pt x="1347694" y="52301"/>
                    <a:pt x="1371600" y="44830"/>
                  </a:cubicBezTo>
                  <a:cubicBezTo>
                    <a:pt x="1395506" y="37359"/>
                    <a:pt x="1405965" y="112812"/>
                    <a:pt x="1416424" y="188265"/>
                  </a:cubicBezTo>
                </a:path>
              </a:pathLst>
            </a:custGeom>
            <a:noFill/>
            <a:ln w="22225"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CD8D4D0-7F77-C679-57AD-F407A7424BB0}"/>
              </a:ext>
            </a:extLst>
          </p:cNvPr>
          <p:cNvSpPr txBox="1"/>
          <p:nvPr/>
        </p:nvSpPr>
        <p:spPr>
          <a:xfrm>
            <a:off x="4430990" y="2388184"/>
            <a:ext cx="202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Observable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A43D1-8691-4035-9DA2-A106779244C3}"/>
              </a:ext>
            </a:extLst>
          </p:cNvPr>
          <p:cNvCxnSpPr>
            <a:cxnSpLocks/>
          </p:cNvCxnSpPr>
          <p:nvPr/>
        </p:nvCxnSpPr>
        <p:spPr>
          <a:xfrm>
            <a:off x="6360787" y="1852223"/>
            <a:ext cx="435472" cy="0"/>
          </a:xfrm>
          <a:prstGeom prst="straightConnector1">
            <a:avLst/>
          </a:prstGeom>
          <a:ln w="25400">
            <a:solidFill>
              <a:srgbClr val="A535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A88698-2A58-0B1F-597F-056D39AD92D0}"/>
              </a:ext>
            </a:extLst>
          </p:cNvPr>
          <p:cNvGrpSpPr/>
          <p:nvPr/>
        </p:nvGrpSpPr>
        <p:grpSpPr>
          <a:xfrm>
            <a:off x="7063785" y="1384037"/>
            <a:ext cx="1461245" cy="1041092"/>
            <a:chOff x="421069" y="2363898"/>
            <a:chExt cx="1517377" cy="108108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6C6D8A0-735D-BED3-8751-E2FECB2DBB72}"/>
                </a:ext>
              </a:extLst>
            </p:cNvPr>
            <p:cNvSpPr/>
            <p:nvPr/>
          </p:nvSpPr>
          <p:spPr>
            <a:xfrm>
              <a:off x="1110763" y="2505099"/>
              <a:ext cx="216660" cy="216660"/>
            </a:xfrm>
            <a:prstGeom prst="ellipse">
              <a:avLst/>
            </a:prstGeom>
            <a:solidFill>
              <a:srgbClr val="A53598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448DBD-9106-829E-0E53-CC58A1C64B3B}"/>
                </a:ext>
              </a:extLst>
            </p:cNvPr>
            <p:cNvSpPr/>
            <p:nvPr/>
          </p:nvSpPr>
          <p:spPr>
            <a:xfrm>
              <a:off x="530361" y="3007868"/>
              <a:ext cx="216660" cy="216660"/>
            </a:xfrm>
            <a:prstGeom prst="ellipse">
              <a:avLst/>
            </a:prstGeom>
            <a:solidFill>
              <a:srgbClr val="A53598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1ED615-A488-9D09-EAD4-3E16450C8EED}"/>
                </a:ext>
              </a:extLst>
            </p:cNvPr>
            <p:cNvSpPr/>
            <p:nvPr/>
          </p:nvSpPr>
          <p:spPr>
            <a:xfrm>
              <a:off x="1721786" y="2928183"/>
              <a:ext cx="216660" cy="216660"/>
            </a:xfrm>
            <a:prstGeom prst="ellipse">
              <a:avLst/>
            </a:prstGeom>
            <a:solidFill>
              <a:srgbClr val="A53598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9CF1BBD-7312-A2DF-3AF3-ED7A77E5E326}"/>
                </a:ext>
              </a:extLst>
            </p:cNvPr>
            <p:cNvSpPr/>
            <p:nvPr/>
          </p:nvSpPr>
          <p:spPr>
            <a:xfrm>
              <a:off x="1717022" y="2374894"/>
              <a:ext cx="216660" cy="216660"/>
            </a:xfrm>
            <a:prstGeom prst="ellipse">
              <a:avLst/>
            </a:prstGeom>
            <a:solidFill>
              <a:srgbClr val="A53598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4D9463E-2B69-8595-32FB-78231ADED9F4}"/>
                </a:ext>
              </a:extLst>
            </p:cNvPr>
            <p:cNvSpPr/>
            <p:nvPr/>
          </p:nvSpPr>
          <p:spPr>
            <a:xfrm>
              <a:off x="439961" y="2438400"/>
              <a:ext cx="216660" cy="216660"/>
            </a:xfrm>
            <a:prstGeom prst="ellipse">
              <a:avLst/>
            </a:prstGeom>
            <a:solidFill>
              <a:srgbClr val="A53598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6B61BB-0232-8788-F50A-C30A580155CD}"/>
                </a:ext>
              </a:extLst>
            </p:cNvPr>
            <p:cNvSpPr/>
            <p:nvPr/>
          </p:nvSpPr>
          <p:spPr>
            <a:xfrm rot="3558999" flipH="1">
              <a:off x="841962" y="2646202"/>
              <a:ext cx="62135" cy="479733"/>
            </a:xfrm>
            <a:custGeom>
              <a:avLst/>
              <a:gdLst>
                <a:gd name="csX0" fmla="*/ 17929 w 233142"/>
                <a:gd name="csY0" fmla="*/ 654423 h 654423"/>
                <a:gd name="csX1" fmla="*/ 233082 w 233142"/>
                <a:gd name="csY1" fmla="*/ 403412 h 654423"/>
                <a:gd name="csX2" fmla="*/ 0 w 233142"/>
                <a:gd name="csY2" fmla="*/ 0 h 6544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33142" h="654423">
                  <a:moveTo>
                    <a:pt x="17929" y="654423"/>
                  </a:moveTo>
                  <a:cubicBezTo>
                    <a:pt x="126999" y="583452"/>
                    <a:pt x="236070" y="512482"/>
                    <a:pt x="233082" y="403412"/>
                  </a:cubicBezTo>
                  <a:cubicBezTo>
                    <a:pt x="230094" y="294342"/>
                    <a:pt x="115047" y="147171"/>
                    <a:pt x="0" y="0"/>
                  </a:cubicBezTo>
                </a:path>
              </a:pathLst>
            </a:custGeom>
            <a:noFill/>
            <a:ln w="15875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2DF1567-93B4-BA3E-DBE2-B4F368E47421}"/>
                </a:ext>
              </a:extLst>
            </p:cNvPr>
            <p:cNvSpPr/>
            <p:nvPr/>
          </p:nvSpPr>
          <p:spPr>
            <a:xfrm rot="5400000" flipH="1">
              <a:off x="901550" y="2330137"/>
              <a:ext cx="152924" cy="573742"/>
            </a:xfrm>
            <a:custGeom>
              <a:avLst/>
              <a:gdLst>
                <a:gd name="csX0" fmla="*/ 117095 w 117095"/>
                <a:gd name="csY0" fmla="*/ 0 h 573742"/>
                <a:gd name="csX1" fmla="*/ 554 w 117095"/>
                <a:gd name="csY1" fmla="*/ 322730 h 573742"/>
                <a:gd name="csX2" fmla="*/ 81236 w 117095"/>
                <a:gd name="csY2" fmla="*/ 573742 h 5737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7095" h="573742">
                  <a:moveTo>
                    <a:pt x="117095" y="0"/>
                  </a:moveTo>
                  <a:cubicBezTo>
                    <a:pt x="61812" y="113553"/>
                    <a:pt x="6530" y="227106"/>
                    <a:pt x="554" y="322730"/>
                  </a:cubicBezTo>
                  <a:cubicBezTo>
                    <a:pt x="-5423" y="418354"/>
                    <a:pt x="37906" y="496048"/>
                    <a:pt x="81236" y="573742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792F1D4-B245-B3E2-14BD-014473888B7C}"/>
                </a:ext>
              </a:extLst>
            </p:cNvPr>
            <p:cNvSpPr/>
            <p:nvPr/>
          </p:nvSpPr>
          <p:spPr>
            <a:xfrm>
              <a:off x="1272988" y="2671482"/>
              <a:ext cx="484094" cy="663389"/>
            </a:xfrm>
            <a:custGeom>
              <a:avLst/>
              <a:gdLst>
                <a:gd name="csX0" fmla="*/ 0 w 484094"/>
                <a:gd name="csY0" fmla="*/ 663389 h 663389"/>
                <a:gd name="csX1" fmla="*/ 98612 w 484094"/>
                <a:gd name="csY1" fmla="*/ 349624 h 663389"/>
                <a:gd name="csX2" fmla="*/ 412377 w 484094"/>
                <a:gd name="csY2" fmla="*/ 116542 h 663389"/>
                <a:gd name="csX3" fmla="*/ 484094 w 484094"/>
                <a:gd name="csY3" fmla="*/ 0 h 6633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84094" h="663389">
                  <a:moveTo>
                    <a:pt x="0" y="663389"/>
                  </a:moveTo>
                  <a:cubicBezTo>
                    <a:pt x="14941" y="552077"/>
                    <a:pt x="29883" y="440765"/>
                    <a:pt x="98612" y="349624"/>
                  </a:cubicBezTo>
                  <a:cubicBezTo>
                    <a:pt x="167342" y="258483"/>
                    <a:pt x="348130" y="174813"/>
                    <a:pt x="412377" y="116542"/>
                  </a:cubicBezTo>
                  <a:cubicBezTo>
                    <a:pt x="476624" y="58271"/>
                    <a:pt x="480359" y="29135"/>
                    <a:pt x="484094" y="0"/>
                  </a:cubicBezTo>
                </a:path>
              </a:pathLst>
            </a:custGeom>
            <a:noFill/>
            <a:ln w="22225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68A992A-DAC3-975F-0A3A-CEBA9DF76E8C}"/>
                </a:ext>
              </a:extLst>
            </p:cNvPr>
            <p:cNvSpPr/>
            <p:nvPr/>
          </p:nvSpPr>
          <p:spPr>
            <a:xfrm>
              <a:off x="1308847" y="2796989"/>
              <a:ext cx="519953" cy="282235"/>
            </a:xfrm>
            <a:custGeom>
              <a:avLst/>
              <a:gdLst>
                <a:gd name="csX0" fmla="*/ 519953 w 519953"/>
                <a:gd name="csY0" fmla="*/ 251012 h 282235"/>
                <a:gd name="csX1" fmla="*/ 89647 w 519953"/>
                <a:gd name="csY1" fmla="*/ 259977 h 282235"/>
                <a:gd name="csX2" fmla="*/ 0 w 519953"/>
                <a:gd name="csY2" fmla="*/ 0 h 282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19953" h="282235">
                  <a:moveTo>
                    <a:pt x="519953" y="251012"/>
                  </a:moveTo>
                  <a:cubicBezTo>
                    <a:pt x="348129" y="276412"/>
                    <a:pt x="176306" y="301812"/>
                    <a:pt x="89647" y="259977"/>
                  </a:cubicBezTo>
                  <a:cubicBezTo>
                    <a:pt x="2988" y="218142"/>
                    <a:pt x="1494" y="109071"/>
                    <a:pt x="0" y="0"/>
                  </a:cubicBezTo>
                </a:path>
              </a:pathLst>
            </a:custGeom>
            <a:noFill/>
            <a:ln w="22225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F55C5B-0BCD-DBE8-CCFB-9C029B774DAD}"/>
                </a:ext>
              </a:extLst>
            </p:cNvPr>
            <p:cNvSpPr/>
            <p:nvPr/>
          </p:nvSpPr>
          <p:spPr>
            <a:xfrm>
              <a:off x="1335741" y="2420471"/>
              <a:ext cx="493059" cy="62753"/>
            </a:xfrm>
            <a:custGeom>
              <a:avLst/>
              <a:gdLst>
                <a:gd name="csX0" fmla="*/ 493059 w 493059"/>
                <a:gd name="csY0" fmla="*/ 62753 h 62753"/>
                <a:gd name="csX1" fmla="*/ 242047 w 493059"/>
                <a:gd name="csY1" fmla="*/ 0 h 62753"/>
                <a:gd name="csX2" fmla="*/ 0 w 493059"/>
                <a:gd name="csY2" fmla="*/ 62753 h 627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93059" h="62753">
                  <a:moveTo>
                    <a:pt x="493059" y="62753"/>
                  </a:moveTo>
                  <a:cubicBezTo>
                    <a:pt x="408641" y="31376"/>
                    <a:pt x="324223" y="0"/>
                    <a:pt x="242047" y="0"/>
                  </a:cubicBezTo>
                  <a:cubicBezTo>
                    <a:pt x="159871" y="0"/>
                    <a:pt x="79935" y="31376"/>
                    <a:pt x="0" y="62753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8EEAAD-C023-6006-4191-9A2D20F9E75A}"/>
                </a:ext>
              </a:extLst>
            </p:cNvPr>
            <p:cNvSpPr/>
            <p:nvPr/>
          </p:nvSpPr>
          <p:spPr>
            <a:xfrm>
              <a:off x="421069" y="2545977"/>
              <a:ext cx="125778" cy="430306"/>
            </a:xfrm>
            <a:custGeom>
              <a:avLst/>
              <a:gdLst>
                <a:gd name="csX0" fmla="*/ 125778 w 125778"/>
                <a:gd name="csY0" fmla="*/ 0 h 430306"/>
                <a:gd name="csX1" fmla="*/ 272 w 125778"/>
                <a:gd name="csY1" fmla="*/ 233082 h 430306"/>
                <a:gd name="csX2" fmla="*/ 98884 w 125778"/>
                <a:gd name="csY2" fmla="*/ 430306 h 4303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25778" h="430306">
                  <a:moveTo>
                    <a:pt x="125778" y="0"/>
                  </a:moveTo>
                  <a:cubicBezTo>
                    <a:pt x="65266" y="80682"/>
                    <a:pt x="4754" y="161364"/>
                    <a:pt x="272" y="233082"/>
                  </a:cubicBezTo>
                  <a:cubicBezTo>
                    <a:pt x="-4210" y="304800"/>
                    <a:pt x="47337" y="367553"/>
                    <a:pt x="98884" y="430306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201EDE-83E8-45FE-BF38-8FFDD3970386}"/>
                </a:ext>
              </a:extLst>
            </p:cNvPr>
            <p:cNvSpPr/>
            <p:nvPr/>
          </p:nvSpPr>
          <p:spPr>
            <a:xfrm>
              <a:off x="546847" y="2363898"/>
              <a:ext cx="555812" cy="173114"/>
            </a:xfrm>
            <a:custGeom>
              <a:avLst/>
              <a:gdLst>
                <a:gd name="csX0" fmla="*/ 0 w 555812"/>
                <a:gd name="csY0" fmla="*/ 173114 h 173114"/>
                <a:gd name="csX1" fmla="*/ 295835 w 555812"/>
                <a:gd name="csY1" fmla="*/ 2784 h 173114"/>
                <a:gd name="csX2" fmla="*/ 555812 w 555812"/>
                <a:gd name="csY2" fmla="*/ 83467 h 1731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55812" h="173114">
                  <a:moveTo>
                    <a:pt x="0" y="173114"/>
                  </a:moveTo>
                  <a:cubicBezTo>
                    <a:pt x="101600" y="95419"/>
                    <a:pt x="203200" y="17725"/>
                    <a:pt x="295835" y="2784"/>
                  </a:cubicBezTo>
                  <a:cubicBezTo>
                    <a:pt x="388470" y="-12157"/>
                    <a:pt x="472141" y="35655"/>
                    <a:pt x="555812" y="83467"/>
                  </a:cubicBezTo>
                </a:path>
              </a:pathLst>
            </a:custGeom>
            <a:noFill/>
            <a:ln w="22225">
              <a:solidFill>
                <a:srgbClr val="A53598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FE57E1-F68C-CD11-D144-A6A2C1BCCC05}"/>
                </a:ext>
              </a:extLst>
            </p:cNvPr>
            <p:cNvSpPr/>
            <p:nvPr/>
          </p:nvSpPr>
          <p:spPr>
            <a:xfrm rot="6905790">
              <a:off x="802723" y="3122691"/>
              <a:ext cx="119669" cy="424359"/>
            </a:xfrm>
            <a:custGeom>
              <a:avLst/>
              <a:gdLst>
                <a:gd name="csX0" fmla="*/ 17929 w 233142"/>
                <a:gd name="csY0" fmla="*/ 654423 h 654423"/>
                <a:gd name="csX1" fmla="*/ 233082 w 233142"/>
                <a:gd name="csY1" fmla="*/ 403412 h 654423"/>
                <a:gd name="csX2" fmla="*/ 0 w 233142"/>
                <a:gd name="csY2" fmla="*/ 0 h 6544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33142" h="654423">
                  <a:moveTo>
                    <a:pt x="17929" y="654423"/>
                  </a:moveTo>
                  <a:cubicBezTo>
                    <a:pt x="126999" y="583452"/>
                    <a:pt x="236070" y="512482"/>
                    <a:pt x="233082" y="403412"/>
                  </a:cubicBezTo>
                  <a:cubicBezTo>
                    <a:pt x="230094" y="294342"/>
                    <a:pt x="115047" y="147171"/>
                    <a:pt x="0" y="0"/>
                  </a:cubicBezTo>
                </a:path>
              </a:pathLst>
            </a:custGeom>
            <a:noFill/>
            <a:ln w="15875">
              <a:solidFill>
                <a:srgbClr val="A53598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8ED83DA-5348-0EBC-BA08-CC6A0E2351AF}"/>
                </a:ext>
              </a:extLst>
            </p:cNvPr>
            <p:cNvSpPr/>
            <p:nvPr/>
          </p:nvSpPr>
          <p:spPr>
            <a:xfrm>
              <a:off x="1151803" y="3228322"/>
              <a:ext cx="216660" cy="216660"/>
            </a:xfrm>
            <a:prstGeom prst="ellipse">
              <a:avLst/>
            </a:prstGeom>
            <a:solidFill>
              <a:srgbClr val="A53598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842A824-DF37-E77D-4536-10EF29E9D6CB}"/>
              </a:ext>
            </a:extLst>
          </p:cNvPr>
          <p:cNvSpPr txBox="1"/>
          <p:nvPr/>
        </p:nvSpPr>
        <p:spPr>
          <a:xfrm>
            <a:off x="5510527" y="3007977"/>
            <a:ext cx="277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Functional Network 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0D5705-751F-02D2-AD2A-E99E6BA64D68}"/>
              </a:ext>
            </a:extLst>
          </p:cNvPr>
          <p:cNvSpPr txBox="1"/>
          <p:nvPr/>
        </p:nvSpPr>
        <p:spPr>
          <a:xfrm>
            <a:off x="5512582" y="3303385"/>
            <a:ext cx="273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Correlation / Causality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926D9C-7A93-2E0E-8E04-68B252982610}"/>
              </a:ext>
            </a:extLst>
          </p:cNvPr>
          <p:cNvSpPr txBox="1"/>
          <p:nvPr/>
        </p:nvSpPr>
        <p:spPr>
          <a:xfrm>
            <a:off x="4728747" y="420766"/>
            <a:ext cx="367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Partial overlap for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Structural &amp; Functional Networks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505FCF-C896-3529-F0D0-8F2B3A96D6FA}"/>
              </a:ext>
            </a:extLst>
          </p:cNvPr>
          <p:cNvSpPr txBox="1"/>
          <p:nvPr/>
        </p:nvSpPr>
        <p:spPr>
          <a:xfrm>
            <a:off x="5542212" y="3756519"/>
            <a:ext cx="26779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PNAS </a:t>
            </a:r>
            <a:r>
              <a:rPr lang="en-IN" sz="1400" b="1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106</a:t>
            </a:r>
            <a:r>
              <a:rPr lang="en-IN" sz="1400" b="0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(6):2035-2040 </a:t>
            </a:r>
            <a:r>
              <a:rPr lang="en-IN" sz="1400" b="1" i="0" dirty="0"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IN" sz="1400" b="1" dirty="0">
                <a:solidFill>
                  <a:srgbClr val="21212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2009)</a:t>
            </a:r>
            <a:endParaRPr lang="en-I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8" grpId="0"/>
      <p:bldP spid="133" grpId="0"/>
      <p:bldP spid="134" grpId="0"/>
      <p:bldP spid="136" grpId="0" animBg="1"/>
      <p:bldP spid="10" grpId="0"/>
      <p:bldP spid="29" grpId="0"/>
      <p:bldP spid="55" grpId="0"/>
      <p:bldP spid="56" grpId="0"/>
      <p:bldP spid="57" grpId="0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5457EAA1-449E-9EE9-D2CA-E0F8436A954E}"/>
              </a:ext>
            </a:extLst>
          </p:cNvPr>
          <p:cNvSpPr txBox="1"/>
          <p:nvPr/>
        </p:nvSpPr>
        <p:spPr>
          <a:xfrm>
            <a:off x="4930789" y="2818933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How is it related to the Ising Model?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A3936-BDBB-F5D8-45CD-A1A8CDA95F78}"/>
              </a:ext>
            </a:extLst>
          </p:cNvPr>
          <p:cNvSpPr txBox="1"/>
          <p:nvPr/>
        </p:nvSpPr>
        <p:spPr>
          <a:xfrm>
            <a:off x="1880957" y="353596"/>
            <a:ext cx="22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Hopfield Networks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CFE71C-FFD3-1982-F17B-567BA95DC5C3}"/>
                  </a:ext>
                </a:extLst>
              </p:cNvPr>
              <p:cNvSpPr txBox="1"/>
              <p:nvPr/>
            </p:nvSpPr>
            <p:spPr>
              <a:xfrm>
                <a:off x="724037" y="380492"/>
                <a:ext cx="1156920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CFE71C-FFD3-1982-F17B-567BA95DC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37" y="380492"/>
                <a:ext cx="1156920" cy="332463"/>
              </a:xfrm>
              <a:prstGeom prst="rect">
                <a:avLst/>
              </a:prstGeom>
              <a:blipFill>
                <a:blip r:embed="rId2"/>
                <a:stretch>
                  <a:fillRect l="-4737" r="-3158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D50A34-6699-E47D-6386-25DE03BA21EC}"/>
                  </a:ext>
                </a:extLst>
              </p:cNvPr>
              <p:cNvSpPr txBox="1"/>
              <p:nvPr/>
            </p:nvSpPr>
            <p:spPr>
              <a:xfrm>
                <a:off x="846352" y="775540"/>
                <a:ext cx="8456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D50A34-6699-E47D-6386-25DE03BA2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52" y="775540"/>
                <a:ext cx="845616" cy="307777"/>
              </a:xfrm>
              <a:prstGeom prst="rect">
                <a:avLst/>
              </a:prstGeom>
              <a:blipFill>
                <a:blip r:embed="rId3"/>
                <a:stretch>
                  <a:fillRect l="-7194" r="-5755" b="-156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1AF0CD-0646-0C83-101F-865953E81D11}"/>
                  </a:ext>
                </a:extLst>
              </p:cNvPr>
              <p:cNvSpPr txBox="1"/>
              <p:nvPr/>
            </p:nvSpPr>
            <p:spPr>
              <a:xfrm>
                <a:off x="4797244" y="380491"/>
                <a:ext cx="3448445" cy="353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1AF0CD-0646-0C83-101F-865953E81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44" y="380491"/>
                <a:ext cx="3448445" cy="353110"/>
              </a:xfrm>
              <a:prstGeom prst="rect">
                <a:avLst/>
              </a:prstGeom>
              <a:blipFill>
                <a:blip r:embed="rId4"/>
                <a:stretch>
                  <a:fillRect l="-1413" r="-1060" b="-241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DA7B16F-1F2C-3B34-BF94-B11CF889C3DD}"/>
              </a:ext>
            </a:extLst>
          </p:cNvPr>
          <p:cNvSpPr txBox="1"/>
          <p:nvPr/>
        </p:nvSpPr>
        <p:spPr>
          <a:xfrm>
            <a:off x="3158224" y="2797331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Dynamics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7A37F-46D8-1846-3245-4C7599AB4A0A}"/>
              </a:ext>
            </a:extLst>
          </p:cNvPr>
          <p:cNvSpPr txBox="1"/>
          <p:nvPr/>
        </p:nvSpPr>
        <p:spPr>
          <a:xfrm>
            <a:off x="4913647" y="1411341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Free Energy / Lyapunov Function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B46918-DFAE-AF48-5155-225FA9287F61}"/>
                  </a:ext>
                </a:extLst>
              </p:cNvPr>
              <p:cNvSpPr txBox="1"/>
              <p:nvPr/>
            </p:nvSpPr>
            <p:spPr>
              <a:xfrm>
                <a:off x="1899987" y="1478373"/>
                <a:ext cx="238219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B46918-DFAE-AF48-5155-225FA9287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987" y="1478373"/>
                <a:ext cx="2382191" cy="584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0E563B-3982-D862-69C9-88B2517623DD}"/>
                  </a:ext>
                </a:extLst>
              </p:cNvPr>
              <p:cNvSpPr txBox="1"/>
              <p:nvPr/>
            </p:nvSpPr>
            <p:spPr>
              <a:xfrm>
                <a:off x="5134127" y="1957453"/>
                <a:ext cx="1739900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0E563B-3982-D862-69C9-88B251762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127" y="1957453"/>
                <a:ext cx="1739900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0D0D06-6703-893A-E486-EC3874709AA6}"/>
                  </a:ext>
                </a:extLst>
              </p:cNvPr>
              <p:cNvSpPr txBox="1"/>
              <p:nvPr/>
            </p:nvSpPr>
            <p:spPr>
              <a:xfrm>
                <a:off x="2579187" y="1991862"/>
                <a:ext cx="1784543" cy="87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0D0D06-6703-893A-E486-EC3874709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187" y="1991862"/>
                <a:ext cx="1784543" cy="8740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927FA5D-636F-C5CB-E978-D75170F1E6F3}"/>
              </a:ext>
            </a:extLst>
          </p:cNvPr>
          <p:cNvSpPr txBox="1"/>
          <p:nvPr/>
        </p:nvSpPr>
        <p:spPr>
          <a:xfrm>
            <a:off x="1871051" y="2190497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Input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F7B60B-B6A1-2F2E-4B0B-7F16471CD3B9}"/>
              </a:ext>
            </a:extLst>
          </p:cNvPr>
          <p:cNvSpPr txBox="1"/>
          <p:nvPr/>
        </p:nvSpPr>
        <p:spPr>
          <a:xfrm>
            <a:off x="4625409" y="805379"/>
            <a:ext cx="38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Structurally Balanced by Construction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04959-EF54-78CF-A4F4-A548602B19F4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3F597AA-66F0-EA08-C4B3-2F666961727B}"/>
              </a:ext>
            </a:extLst>
          </p:cNvPr>
          <p:cNvGrpSpPr/>
          <p:nvPr/>
        </p:nvGrpSpPr>
        <p:grpSpPr>
          <a:xfrm>
            <a:off x="6927593" y="1816515"/>
            <a:ext cx="1464610" cy="974805"/>
            <a:chOff x="6945524" y="4779095"/>
            <a:chExt cx="1464610" cy="1137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5956090-DAED-5CC2-E58B-827D25D6A507}"/>
                    </a:ext>
                  </a:extLst>
                </p:cNvPr>
                <p:cNvSpPr txBox="1"/>
                <p:nvPr/>
              </p:nvSpPr>
              <p:spPr>
                <a:xfrm>
                  <a:off x="7627167" y="5609228"/>
                  <a:ext cx="2146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5956090-DAED-5CC2-E58B-827D25D6A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167" y="5609228"/>
                  <a:ext cx="214674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4286" r="-45714" b="-1363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867A88-4443-98D6-3277-57DCEDB1193E}"/>
                </a:ext>
              </a:extLst>
            </p:cNvPr>
            <p:cNvGrpSpPr/>
            <p:nvPr/>
          </p:nvGrpSpPr>
          <p:grpSpPr>
            <a:xfrm>
              <a:off x="6945524" y="4779095"/>
              <a:ext cx="1464610" cy="845068"/>
              <a:chOff x="6945524" y="4779095"/>
              <a:chExt cx="1464610" cy="84506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02904477-52E2-9724-34DF-72CEADF086B3}"/>
                  </a:ext>
                </a:extLst>
              </p:cNvPr>
              <p:cNvSpPr/>
              <p:nvPr/>
            </p:nvSpPr>
            <p:spPr>
              <a:xfrm>
                <a:off x="6945524" y="4779095"/>
                <a:ext cx="1464610" cy="845068"/>
              </a:xfrm>
              <a:custGeom>
                <a:avLst/>
                <a:gdLst>
                  <a:gd name="csX0" fmla="*/ 0 w 2743200"/>
                  <a:gd name="csY0" fmla="*/ 0 h 1640574"/>
                  <a:gd name="csX1" fmla="*/ 1515035 w 2743200"/>
                  <a:gd name="csY1" fmla="*/ 1640541 h 1640574"/>
                  <a:gd name="csX2" fmla="*/ 2743200 w 2743200"/>
                  <a:gd name="csY2" fmla="*/ 35859 h 1640574"/>
                  <a:gd name="csX0" fmla="*/ 0 w 2843319"/>
                  <a:gd name="csY0" fmla="*/ 0 h 1640572"/>
                  <a:gd name="csX1" fmla="*/ 1515035 w 2843319"/>
                  <a:gd name="csY1" fmla="*/ 1640541 h 1640572"/>
                  <a:gd name="csX2" fmla="*/ 2843319 w 2843319"/>
                  <a:gd name="csY2" fmla="*/ 21558 h 1640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843319" h="1640572">
                    <a:moveTo>
                      <a:pt x="0" y="0"/>
                    </a:moveTo>
                    <a:cubicBezTo>
                      <a:pt x="528917" y="817282"/>
                      <a:pt x="1057835" y="1634565"/>
                      <a:pt x="1515035" y="1640541"/>
                    </a:cubicBezTo>
                    <a:cubicBezTo>
                      <a:pt x="1972235" y="1646518"/>
                      <a:pt x="2457836" y="826887"/>
                      <a:pt x="2843319" y="21558"/>
                    </a:cubicBezTo>
                  </a:path>
                </a:pathLst>
              </a:custGeom>
              <a:noFill/>
              <a:ln w="28575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7F66D10-19E7-9100-8CB2-E974A19DA87C}"/>
                  </a:ext>
                </a:extLst>
              </p:cNvPr>
              <p:cNvSpPr/>
              <p:nvPr/>
            </p:nvSpPr>
            <p:spPr>
              <a:xfrm>
                <a:off x="7222885" y="4946055"/>
                <a:ext cx="460276" cy="514145"/>
              </a:xfrm>
              <a:custGeom>
                <a:avLst/>
                <a:gdLst>
                  <a:gd name="csX0" fmla="*/ 0 w 627529"/>
                  <a:gd name="csY0" fmla="*/ 0 h 700972"/>
                  <a:gd name="csX1" fmla="*/ 421341 w 627529"/>
                  <a:gd name="csY1" fmla="*/ 591670 h 700972"/>
                  <a:gd name="csX2" fmla="*/ 627529 w 627529"/>
                  <a:gd name="csY2" fmla="*/ 699247 h 7009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27529" h="700972">
                    <a:moveTo>
                      <a:pt x="0" y="0"/>
                    </a:moveTo>
                    <a:cubicBezTo>
                      <a:pt x="158376" y="237564"/>
                      <a:pt x="316753" y="475129"/>
                      <a:pt x="421341" y="591670"/>
                    </a:cubicBezTo>
                    <a:cubicBezTo>
                      <a:pt x="525929" y="708211"/>
                      <a:pt x="576729" y="703729"/>
                      <a:pt x="627529" y="699247"/>
                    </a:cubicBezTo>
                  </a:path>
                </a:pathLst>
              </a:custGeom>
              <a:noFill/>
              <a:ln w="25400">
                <a:solidFill>
                  <a:srgbClr val="2248B4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DE97AB-5DD8-316E-21C7-9E27EB1B5B27}"/>
                  </a:ext>
                </a:extLst>
              </p:cNvPr>
              <p:cNvSpPr/>
              <p:nvPr/>
            </p:nvSpPr>
            <p:spPr>
              <a:xfrm>
                <a:off x="7790294" y="4903683"/>
                <a:ext cx="433975" cy="565482"/>
              </a:xfrm>
              <a:custGeom>
                <a:avLst/>
                <a:gdLst>
                  <a:gd name="csX0" fmla="*/ 591671 w 591671"/>
                  <a:gd name="csY0" fmla="*/ 0 h 770964"/>
                  <a:gd name="csX1" fmla="*/ 242047 w 591671"/>
                  <a:gd name="csY1" fmla="*/ 591670 h 770964"/>
                  <a:gd name="csX2" fmla="*/ 0 w 591671"/>
                  <a:gd name="csY2" fmla="*/ 770964 h 7709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91671" h="770964">
                    <a:moveTo>
                      <a:pt x="591671" y="0"/>
                    </a:moveTo>
                    <a:cubicBezTo>
                      <a:pt x="466165" y="231588"/>
                      <a:pt x="340659" y="463176"/>
                      <a:pt x="242047" y="591670"/>
                    </a:cubicBezTo>
                    <a:cubicBezTo>
                      <a:pt x="143435" y="720164"/>
                      <a:pt x="71717" y="745564"/>
                      <a:pt x="0" y="770964"/>
                    </a:cubicBezTo>
                  </a:path>
                </a:pathLst>
              </a:custGeom>
              <a:noFill/>
              <a:ln w="25400">
                <a:solidFill>
                  <a:srgbClr val="2248B4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B32610-A7BA-C3BE-4CE1-9DD23A2FF654}"/>
              </a:ext>
            </a:extLst>
          </p:cNvPr>
          <p:cNvCxnSpPr>
            <a:cxnSpLocks/>
          </p:cNvCxnSpPr>
          <p:nvPr/>
        </p:nvCxnSpPr>
        <p:spPr>
          <a:xfrm>
            <a:off x="493058" y="1310347"/>
            <a:ext cx="81657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86D852-2EE7-B42D-7F95-B859241F099B}"/>
              </a:ext>
            </a:extLst>
          </p:cNvPr>
          <p:cNvCxnSpPr>
            <a:cxnSpLocks/>
          </p:cNvCxnSpPr>
          <p:nvPr/>
        </p:nvCxnSpPr>
        <p:spPr>
          <a:xfrm>
            <a:off x="4387057" y="296315"/>
            <a:ext cx="0" cy="9052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632258-6A37-0D7F-702F-B0CBEA7D9457}"/>
              </a:ext>
            </a:extLst>
          </p:cNvPr>
          <p:cNvCxnSpPr>
            <a:cxnSpLocks/>
          </p:cNvCxnSpPr>
          <p:nvPr/>
        </p:nvCxnSpPr>
        <p:spPr>
          <a:xfrm>
            <a:off x="4719373" y="1478700"/>
            <a:ext cx="0" cy="16610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8AF7D4-8193-1FC9-FDF5-1C708FC2EE66}"/>
              </a:ext>
            </a:extLst>
          </p:cNvPr>
          <p:cNvGrpSpPr/>
          <p:nvPr/>
        </p:nvGrpSpPr>
        <p:grpSpPr>
          <a:xfrm>
            <a:off x="543490" y="1488157"/>
            <a:ext cx="1002079" cy="1522143"/>
            <a:chOff x="176866" y="1749208"/>
            <a:chExt cx="1002079" cy="15221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EC284E5-11EC-5869-F776-4A3419D16121}"/>
                </a:ext>
              </a:extLst>
            </p:cNvPr>
            <p:cNvGrpSpPr/>
            <p:nvPr/>
          </p:nvGrpSpPr>
          <p:grpSpPr>
            <a:xfrm>
              <a:off x="176866" y="1749208"/>
              <a:ext cx="1002079" cy="951516"/>
              <a:chOff x="1007268" y="4362962"/>
              <a:chExt cx="1002079" cy="951516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0F64C0D-054C-2053-614F-98C3D84F2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029" y="5106094"/>
                <a:ext cx="581181" cy="82242"/>
              </a:xfrm>
              <a:prstGeom prst="straightConnector1">
                <a:avLst/>
              </a:prstGeom>
              <a:ln w="28575">
                <a:solidFill>
                  <a:srgbClr val="E72D67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65BC241-3A54-31A9-D2E0-F7C7345A3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6721" y="4511327"/>
                <a:ext cx="351588" cy="535139"/>
              </a:xfrm>
              <a:prstGeom prst="straightConnector1">
                <a:avLst/>
              </a:prstGeom>
              <a:ln w="28575">
                <a:solidFill>
                  <a:srgbClr val="E72D67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B6B49B5-3DE2-D0B4-7E60-C5C47A40B261}"/>
                  </a:ext>
                </a:extLst>
              </p:cNvPr>
              <p:cNvSpPr/>
              <p:nvPr/>
            </p:nvSpPr>
            <p:spPr>
              <a:xfrm rot="14932962">
                <a:off x="1309474" y="4362962"/>
                <a:ext cx="187528" cy="18752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9115A0F-B909-6700-E4B8-B62104E66CF4}"/>
                  </a:ext>
                </a:extLst>
              </p:cNvPr>
              <p:cNvSpPr/>
              <p:nvPr/>
            </p:nvSpPr>
            <p:spPr>
              <a:xfrm rot="14932962">
                <a:off x="1007268" y="5014560"/>
                <a:ext cx="187528" cy="18752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4EF32D-FC59-54DD-6AB7-AA32FCD71858}"/>
                  </a:ext>
                </a:extLst>
              </p:cNvPr>
              <p:cNvSpPr/>
              <p:nvPr/>
            </p:nvSpPr>
            <p:spPr>
              <a:xfrm rot="14932962">
                <a:off x="1821819" y="512695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F4B51CC-3D00-641F-AC62-BF823007D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129" y="2727075"/>
              <a:ext cx="482778" cy="416286"/>
            </a:xfrm>
            <a:prstGeom prst="straightConnector1">
              <a:avLst/>
            </a:prstGeom>
            <a:ln w="28575">
              <a:solidFill>
                <a:srgbClr val="E72D6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3EC06F6-24B1-1F34-3C38-41116BD0DF8F}"/>
                </a:ext>
              </a:extLst>
            </p:cNvPr>
            <p:cNvSpPr/>
            <p:nvPr/>
          </p:nvSpPr>
          <p:spPr>
            <a:xfrm rot="14932962">
              <a:off x="357823" y="3083823"/>
              <a:ext cx="187528" cy="187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B526B1E-5C0D-7D6A-0C05-6C46A6CF5A35}"/>
              </a:ext>
            </a:extLst>
          </p:cNvPr>
          <p:cNvSpPr txBox="1"/>
          <p:nvPr/>
        </p:nvSpPr>
        <p:spPr>
          <a:xfrm>
            <a:off x="2047333" y="789947"/>
            <a:ext cx="187621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PNAS </a:t>
            </a:r>
            <a:r>
              <a:rPr lang="en-I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81</a:t>
            </a:r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(10) 3088-92</a:t>
            </a:r>
            <a:endParaRPr lang="en-I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D1D903-F85B-9B24-505C-AE76A21E73FB}"/>
              </a:ext>
            </a:extLst>
          </p:cNvPr>
          <p:cNvCxnSpPr>
            <a:cxnSpLocks/>
          </p:cNvCxnSpPr>
          <p:nvPr/>
        </p:nvCxnSpPr>
        <p:spPr>
          <a:xfrm>
            <a:off x="489110" y="3285563"/>
            <a:ext cx="81657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C96743F-03A6-1ECF-F060-C828415E37BE}"/>
                  </a:ext>
                </a:extLst>
              </p:cNvPr>
              <p:cNvSpPr txBox="1"/>
              <p:nvPr/>
            </p:nvSpPr>
            <p:spPr>
              <a:xfrm>
                <a:off x="500085" y="3521604"/>
                <a:ext cx="2153923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=1: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C96743F-03A6-1ECF-F060-C828415E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85" y="3521604"/>
                <a:ext cx="2153923" cy="7817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A715E10-EC44-FE22-6E4C-4519AE60905E}"/>
                  </a:ext>
                </a:extLst>
              </p:cNvPr>
              <p:cNvSpPr txBox="1"/>
              <p:nvPr/>
            </p:nvSpPr>
            <p:spPr>
              <a:xfrm>
                <a:off x="2931842" y="3728596"/>
                <a:ext cx="8456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A715E10-EC44-FE22-6E4C-4519AE609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842" y="3728596"/>
                <a:ext cx="845616" cy="307777"/>
              </a:xfrm>
              <a:prstGeom prst="rect">
                <a:avLst/>
              </a:prstGeom>
              <a:blipFill>
                <a:blip r:embed="rId11"/>
                <a:stretch>
                  <a:fillRect l="-7194" r="-5755" b="-1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8191892-727F-6F53-847B-03C1C9DDAC49}"/>
              </a:ext>
            </a:extLst>
          </p:cNvPr>
          <p:cNvSpPr txBox="1"/>
          <p:nvPr/>
        </p:nvSpPr>
        <p:spPr>
          <a:xfrm>
            <a:off x="689251" y="5779041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Storing multiple patterns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leads to higher frustration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07B137-8EE0-72F7-FDDB-45A5D4059865}"/>
              </a:ext>
            </a:extLst>
          </p:cNvPr>
          <p:cNvGrpSpPr/>
          <p:nvPr/>
        </p:nvGrpSpPr>
        <p:grpSpPr>
          <a:xfrm>
            <a:off x="770341" y="4515555"/>
            <a:ext cx="2437009" cy="1130810"/>
            <a:chOff x="577371" y="1272986"/>
            <a:chExt cx="2437009" cy="113081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6A32245-A029-CED1-CF36-CEC0E47C1D5A}"/>
                </a:ext>
              </a:extLst>
            </p:cNvPr>
            <p:cNvGrpSpPr/>
            <p:nvPr/>
          </p:nvGrpSpPr>
          <p:grpSpPr>
            <a:xfrm>
              <a:off x="577371" y="1272986"/>
              <a:ext cx="2437009" cy="790433"/>
              <a:chOff x="613230" y="1272986"/>
              <a:chExt cx="2437009" cy="790433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F77527B-C5B9-A7D2-68CE-4163F5B0C97E}"/>
                  </a:ext>
                </a:extLst>
              </p:cNvPr>
              <p:cNvSpPr/>
              <p:nvPr/>
            </p:nvSpPr>
            <p:spPr>
              <a:xfrm>
                <a:off x="613230" y="1272986"/>
                <a:ext cx="2437009" cy="790433"/>
              </a:xfrm>
              <a:custGeom>
                <a:avLst/>
                <a:gdLst>
                  <a:gd name="csX0" fmla="*/ 0 w 2124635"/>
                  <a:gd name="csY0" fmla="*/ 0 h 763537"/>
                  <a:gd name="csX1" fmla="*/ 394447 w 2124635"/>
                  <a:gd name="csY1" fmla="*/ 762000 h 763537"/>
                  <a:gd name="csX2" fmla="*/ 744070 w 2124635"/>
                  <a:gd name="csY2" fmla="*/ 206188 h 763537"/>
                  <a:gd name="csX3" fmla="*/ 1039906 w 2124635"/>
                  <a:gd name="csY3" fmla="*/ 537882 h 763537"/>
                  <a:gd name="csX4" fmla="*/ 1362635 w 2124635"/>
                  <a:gd name="csY4" fmla="*/ 71718 h 763537"/>
                  <a:gd name="csX5" fmla="*/ 1703294 w 2124635"/>
                  <a:gd name="csY5" fmla="*/ 753035 h 763537"/>
                  <a:gd name="csX6" fmla="*/ 2124635 w 2124635"/>
                  <a:gd name="csY6" fmla="*/ 44823 h 7635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124635" h="763537">
                    <a:moveTo>
                      <a:pt x="0" y="0"/>
                    </a:moveTo>
                    <a:cubicBezTo>
                      <a:pt x="135217" y="363817"/>
                      <a:pt x="270435" y="727635"/>
                      <a:pt x="394447" y="762000"/>
                    </a:cubicBezTo>
                    <a:cubicBezTo>
                      <a:pt x="518459" y="796365"/>
                      <a:pt x="636494" y="243541"/>
                      <a:pt x="744070" y="206188"/>
                    </a:cubicBezTo>
                    <a:cubicBezTo>
                      <a:pt x="851646" y="168835"/>
                      <a:pt x="936812" y="560294"/>
                      <a:pt x="1039906" y="537882"/>
                    </a:cubicBezTo>
                    <a:cubicBezTo>
                      <a:pt x="1143000" y="515470"/>
                      <a:pt x="1252070" y="35859"/>
                      <a:pt x="1362635" y="71718"/>
                    </a:cubicBezTo>
                    <a:cubicBezTo>
                      <a:pt x="1473200" y="107577"/>
                      <a:pt x="1576294" y="757518"/>
                      <a:pt x="1703294" y="753035"/>
                    </a:cubicBezTo>
                    <a:cubicBezTo>
                      <a:pt x="1830294" y="748553"/>
                      <a:pt x="1977464" y="396688"/>
                      <a:pt x="2124635" y="44823"/>
                    </a:cubicBezTo>
                  </a:path>
                </a:pathLst>
              </a:custGeom>
              <a:noFill/>
              <a:ln w="28575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B92796F-34C3-041D-AD97-B09379888EC3}"/>
                  </a:ext>
                </a:extLst>
              </p:cNvPr>
              <p:cNvSpPr/>
              <p:nvPr/>
            </p:nvSpPr>
            <p:spPr>
              <a:xfrm>
                <a:off x="1093693" y="1362635"/>
                <a:ext cx="349623" cy="430306"/>
              </a:xfrm>
              <a:custGeom>
                <a:avLst/>
                <a:gdLst>
                  <a:gd name="csX0" fmla="*/ 349623 w 349623"/>
                  <a:gd name="csY0" fmla="*/ 0 h 430306"/>
                  <a:gd name="csX1" fmla="*/ 161365 w 349623"/>
                  <a:gd name="csY1" fmla="*/ 98612 h 430306"/>
                  <a:gd name="csX2" fmla="*/ 0 w 349623"/>
                  <a:gd name="csY2" fmla="*/ 430306 h 4303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49623" h="430306">
                    <a:moveTo>
                      <a:pt x="349623" y="0"/>
                    </a:moveTo>
                    <a:cubicBezTo>
                      <a:pt x="284629" y="13447"/>
                      <a:pt x="219635" y="26894"/>
                      <a:pt x="161365" y="98612"/>
                    </a:cubicBezTo>
                    <a:cubicBezTo>
                      <a:pt x="103094" y="170330"/>
                      <a:pt x="51547" y="300318"/>
                      <a:pt x="0" y="430306"/>
                    </a:cubicBezTo>
                  </a:path>
                </a:pathLst>
              </a:custGeom>
              <a:noFill/>
              <a:ln w="28575">
                <a:solidFill>
                  <a:srgbClr val="2248B4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BE0BEDC-5B8E-1A75-613C-6E63059618F5}"/>
                  </a:ext>
                </a:extLst>
              </p:cNvPr>
              <p:cNvSpPr/>
              <p:nvPr/>
            </p:nvSpPr>
            <p:spPr>
              <a:xfrm>
                <a:off x="1524000" y="1362636"/>
                <a:ext cx="268941" cy="304800"/>
              </a:xfrm>
              <a:custGeom>
                <a:avLst/>
                <a:gdLst>
                  <a:gd name="csX0" fmla="*/ 0 w 268941"/>
                  <a:gd name="csY0" fmla="*/ 0 h 304800"/>
                  <a:gd name="csX1" fmla="*/ 152400 w 268941"/>
                  <a:gd name="csY1" fmla="*/ 62753 h 304800"/>
                  <a:gd name="csX2" fmla="*/ 268941 w 268941"/>
                  <a:gd name="csY2" fmla="*/ 304800 h 304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8941" h="304800">
                    <a:moveTo>
                      <a:pt x="0" y="0"/>
                    </a:moveTo>
                    <a:cubicBezTo>
                      <a:pt x="53788" y="5976"/>
                      <a:pt x="107577" y="11953"/>
                      <a:pt x="152400" y="62753"/>
                    </a:cubicBezTo>
                    <a:cubicBezTo>
                      <a:pt x="197224" y="113553"/>
                      <a:pt x="233082" y="209176"/>
                      <a:pt x="268941" y="30480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A8E22C5-CEA5-1516-D692-0923BEC431A6}"/>
                    </a:ext>
                  </a:extLst>
                </p:cNvPr>
                <p:cNvSpPr txBox="1"/>
                <p:nvPr/>
              </p:nvSpPr>
              <p:spPr>
                <a:xfrm>
                  <a:off x="926152" y="2096019"/>
                  <a:ext cx="3375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A8E22C5-CEA5-1516-D692-0923BEC43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152" y="2096019"/>
                  <a:ext cx="337592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0909" r="-272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D35599B-1486-9715-AF57-7A637E4609ED}"/>
                    </a:ext>
                  </a:extLst>
                </p:cNvPr>
                <p:cNvSpPr txBox="1"/>
                <p:nvPr/>
              </p:nvSpPr>
              <p:spPr>
                <a:xfrm>
                  <a:off x="1643330" y="1862936"/>
                  <a:ext cx="34310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D35599B-1486-9715-AF57-7A637E4609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330" y="1862936"/>
                  <a:ext cx="343106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0714" r="-2678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F6C2631-08B4-3872-E026-18A2A8CBA5D6}"/>
                    </a:ext>
                  </a:extLst>
                </p:cNvPr>
                <p:cNvSpPr txBox="1"/>
                <p:nvPr/>
              </p:nvSpPr>
              <p:spPr>
                <a:xfrm>
                  <a:off x="2440845" y="2090314"/>
                  <a:ext cx="30841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6C2631-08B4-3872-E026-18A2A8CBA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845" y="2090314"/>
                  <a:ext cx="308418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5686" t="-2000" r="-254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EAE29D2-42D9-1582-A70A-8E609697C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2" y="3439896"/>
            <a:ext cx="2995896" cy="2565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913863-82E9-180B-F932-C06C09AFB4EB}"/>
              </a:ext>
            </a:extLst>
          </p:cNvPr>
          <p:cNvSpPr txBox="1"/>
          <p:nvPr/>
        </p:nvSpPr>
        <p:spPr>
          <a:xfrm>
            <a:off x="6059154" y="5120314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Robust Line Attractor</a:t>
            </a:r>
          </a:p>
          <a:p>
            <a:pPr algn="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Embedded in Yeast</a:t>
            </a:r>
          </a:p>
          <a:p>
            <a:pPr algn="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Gene Regulatory Network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4D41E-41D4-9249-E250-952D6A602D71}"/>
              </a:ext>
            </a:extLst>
          </p:cNvPr>
          <p:cNvSpPr txBox="1"/>
          <p:nvPr/>
        </p:nvSpPr>
        <p:spPr>
          <a:xfrm>
            <a:off x="5192362" y="6184668"/>
            <a:ext cx="27969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0" dirty="0">
                <a:solidFill>
                  <a:srgbClr val="26262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PNAS</a:t>
            </a:r>
            <a:r>
              <a:rPr lang="en-IN" sz="1400" b="0" i="0" dirty="0">
                <a:solidFill>
                  <a:srgbClr val="26262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IN" sz="1400" b="1" i="0" dirty="0">
                <a:solidFill>
                  <a:srgbClr val="26262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101</a:t>
            </a:r>
            <a:r>
              <a:rPr lang="en-IN" sz="1400" b="0" i="0" dirty="0">
                <a:solidFill>
                  <a:srgbClr val="26262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(14) 4781-4786 </a:t>
            </a:r>
            <a:r>
              <a:rPr lang="en-IN" sz="1400" b="1" i="0" dirty="0">
                <a:solidFill>
                  <a:srgbClr val="26262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(2004)</a:t>
            </a:r>
            <a:endParaRPr lang="en-I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0B3EBD-E14B-7077-5C60-33EFF7D721D5}"/>
              </a:ext>
            </a:extLst>
          </p:cNvPr>
          <p:cNvCxnSpPr>
            <a:cxnSpLocks/>
          </p:cNvCxnSpPr>
          <p:nvPr/>
        </p:nvCxnSpPr>
        <p:spPr>
          <a:xfrm>
            <a:off x="3999198" y="3428231"/>
            <a:ext cx="0" cy="30509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9" grpId="0"/>
      <p:bldP spid="20" grpId="0"/>
      <p:bldP spid="22" grpId="0"/>
      <p:bldP spid="24" grpId="0"/>
      <p:bldP spid="37" grpId="0"/>
      <p:bldP spid="38" grpId="0"/>
      <p:bldP spid="39" grpId="0"/>
      <p:bldP spid="41" grpId="0"/>
      <p:bldP spid="48" grpId="0"/>
      <p:bldP spid="49" grpId="0"/>
      <p:bldP spid="50" grpId="0"/>
      <p:bldP spid="80" grpId="0" animBg="1"/>
      <p:bldP spid="95" grpId="0"/>
      <p:bldP spid="96" grpId="0"/>
      <p:bldP spid="97" grpId="0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EFC30-D1DA-F7B1-DB51-94904892E1E6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7C8CE8-4E24-919C-B6B4-8F3F6D4E5278}"/>
              </a:ext>
            </a:extLst>
          </p:cNvPr>
          <p:cNvSpPr txBox="1"/>
          <p:nvPr/>
        </p:nvSpPr>
        <p:spPr>
          <a:xfrm>
            <a:off x="1382011" y="2505696"/>
            <a:ext cx="646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Frustration is related to ruggedness of the underlying Landscape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B27928A-7A85-2BFB-9B1D-FE7D9461CE35}"/>
              </a:ext>
            </a:extLst>
          </p:cNvPr>
          <p:cNvCxnSpPr>
            <a:cxnSpLocks/>
          </p:cNvCxnSpPr>
          <p:nvPr/>
        </p:nvCxnSpPr>
        <p:spPr>
          <a:xfrm>
            <a:off x="2756648" y="1381732"/>
            <a:ext cx="2407021" cy="0"/>
          </a:xfrm>
          <a:prstGeom prst="straightConnector1">
            <a:avLst/>
          </a:prstGeom>
          <a:ln w="28575">
            <a:solidFill>
              <a:srgbClr val="229A75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005388F5-1343-0608-F9E5-CD814157F979}"/>
              </a:ext>
            </a:extLst>
          </p:cNvPr>
          <p:cNvSpPr txBox="1"/>
          <p:nvPr/>
        </p:nvSpPr>
        <p:spPr>
          <a:xfrm>
            <a:off x="2818328" y="98914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Increased Frustration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3F518F-C4FC-9D4E-7BA8-7FF909EBC78E}"/>
              </a:ext>
            </a:extLst>
          </p:cNvPr>
          <p:cNvGrpSpPr/>
          <p:nvPr/>
        </p:nvGrpSpPr>
        <p:grpSpPr>
          <a:xfrm>
            <a:off x="702026" y="652793"/>
            <a:ext cx="1978327" cy="1387239"/>
            <a:chOff x="702026" y="1029311"/>
            <a:chExt cx="1978327" cy="1387239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7778180-67FF-73B6-CC53-9C81DF2F59DA}"/>
                </a:ext>
              </a:extLst>
            </p:cNvPr>
            <p:cNvSpPr/>
            <p:nvPr/>
          </p:nvSpPr>
          <p:spPr>
            <a:xfrm>
              <a:off x="726155" y="1029311"/>
              <a:ext cx="1782149" cy="1028286"/>
            </a:xfrm>
            <a:custGeom>
              <a:avLst/>
              <a:gdLst>
                <a:gd name="csX0" fmla="*/ 0 w 2743200"/>
                <a:gd name="csY0" fmla="*/ 0 h 1640574"/>
                <a:gd name="csX1" fmla="*/ 1515035 w 2743200"/>
                <a:gd name="csY1" fmla="*/ 1640541 h 1640574"/>
                <a:gd name="csX2" fmla="*/ 2743200 w 2743200"/>
                <a:gd name="csY2" fmla="*/ 35859 h 1640574"/>
                <a:gd name="csX0" fmla="*/ 0 w 2843319"/>
                <a:gd name="csY0" fmla="*/ 0 h 1640572"/>
                <a:gd name="csX1" fmla="*/ 1515035 w 2843319"/>
                <a:gd name="csY1" fmla="*/ 1640541 h 1640572"/>
                <a:gd name="csX2" fmla="*/ 2843319 w 2843319"/>
                <a:gd name="csY2" fmla="*/ 21558 h 164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43319" h="1640572">
                  <a:moveTo>
                    <a:pt x="0" y="0"/>
                  </a:moveTo>
                  <a:cubicBezTo>
                    <a:pt x="528917" y="817282"/>
                    <a:pt x="1057835" y="1634565"/>
                    <a:pt x="1515035" y="1640541"/>
                  </a:cubicBezTo>
                  <a:cubicBezTo>
                    <a:pt x="1972235" y="1646518"/>
                    <a:pt x="2457836" y="826887"/>
                    <a:pt x="2843319" y="21558"/>
                  </a:cubicBezTo>
                </a:path>
              </a:pathLst>
            </a:custGeom>
            <a:noFill/>
            <a:ln w="28575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8176343-7914-80DB-89AB-F1192F4BC974}"/>
                </a:ext>
              </a:extLst>
            </p:cNvPr>
            <p:cNvGrpSpPr/>
            <p:nvPr/>
          </p:nvGrpSpPr>
          <p:grpSpPr>
            <a:xfrm>
              <a:off x="702026" y="2290480"/>
              <a:ext cx="1978327" cy="126070"/>
              <a:chOff x="1078638" y="3603815"/>
              <a:chExt cx="1978327" cy="126070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CD5CF4F4-478C-EC16-7620-D51CFF070AF6}"/>
                  </a:ext>
                </a:extLst>
              </p:cNvPr>
              <p:cNvCxnSpPr/>
              <p:nvPr/>
            </p:nvCxnSpPr>
            <p:spPr>
              <a:xfrm>
                <a:off x="1078638" y="3666565"/>
                <a:ext cx="1978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580DC59F-8CA7-4072-0C36-06B055D0FFC7}"/>
                  </a:ext>
                </a:extLst>
              </p:cNvPr>
              <p:cNvSpPr/>
              <p:nvPr/>
            </p:nvSpPr>
            <p:spPr>
              <a:xfrm>
                <a:off x="1979451" y="3603815"/>
                <a:ext cx="126070" cy="126070"/>
              </a:xfrm>
              <a:prstGeom prst="ellipse">
                <a:avLst/>
              </a:prstGeom>
              <a:solidFill>
                <a:srgbClr val="A53598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55B9CE92-6749-5BA9-9529-04AFCF51AC8B}"/>
                  </a:ext>
                </a:extLst>
              </p:cNvPr>
              <p:cNvCxnSpPr/>
              <p:nvPr/>
            </p:nvCxnSpPr>
            <p:spPr>
              <a:xfrm>
                <a:off x="1321498" y="3666565"/>
                <a:ext cx="2293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84934B3C-73DC-2856-531B-B32B9A6F21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37720" y="3666565"/>
                <a:ext cx="3301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39B30D4-F60B-6341-7B1D-AE650DC66FB4}"/>
                </a:ext>
              </a:extLst>
            </p:cNvPr>
            <p:cNvSpPr/>
            <p:nvPr/>
          </p:nvSpPr>
          <p:spPr>
            <a:xfrm>
              <a:off x="986113" y="1156442"/>
              <a:ext cx="627529" cy="700972"/>
            </a:xfrm>
            <a:custGeom>
              <a:avLst/>
              <a:gdLst>
                <a:gd name="csX0" fmla="*/ 0 w 627529"/>
                <a:gd name="csY0" fmla="*/ 0 h 700972"/>
                <a:gd name="csX1" fmla="*/ 421341 w 627529"/>
                <a:gd name="csY1" fmla="*/ 591670 h 700972"/>
                <a:gd name="csX2" fmla="*/ 627529 w 627529"/>
                <a:gd name="csY2" fmla="*/ 699247 h 7009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27529" h="700972">
                  <a:moveTo>
                    <a:pt x="0" y="0"/>
                  </a:moveTo>
                  <a:cubicBezTo>
                    <a:pt x="158376" y="237564"/>
                    <a:pt x="316753" y="475129"/>
                    <a:pt x="421341" y="591670"/>
                  </a:cubicBezTo>
                  <a:cubicBezTo>
                    <a:pt x="525929" y="708211"/>
                    <a:pt x="576729" y="703729"/>
                    <a:pt x="627529" y="69924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C97577E-7A08-E4CF-1997-C887E72A7DB7}"/>
                </a:ext>
              </a:extLst>
            </p:cNvPr>
            <p:cNvSpPr/>
            <p:nvPr/>
          </p:nvSpPr>
          <p:spPr>
            <a:xfrm>
              <a:off x="1766044" y="1102655"/>
              <a:ext cx="591671" cy="770964"/>
            </a:xfrm>
            <a:custGeom>
              <a:avLst/>
              <a:gdLst>
                <a:gd name="csX0" fmla="*/ 591671 w 591671"/>
                <a:gd name="csY0" fmla="*/ 0 h 770964"/>
                <a:gd name="csX1" fmla="*/ 242047 w 591671"/>
                <a:gd name="csY1" fmla="*/ 591670 h 770964"/>
                <a:gd name="csX2" fmla="*/ 0 w 591671"/>
                <a:gd name="csY2" fmla="*/ 770964 h 7709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91671" h="770964">
                  <a:moveTo>
                    <a:pt x="591671" y="0"/>
                  </a:moveTo>
                  <a:cubicBezTo>
                    <a:pt x="466165" y="231588"/>
                    <a:pt x="340659" y="463176"/>
                    <a:pt x="242047" y="591670"/>
                  </a:cubicBezTo>
                  <a:cubicBezTo>
                    <a:pt x="143435" y="720164"/>
                    <a:pt x="71717" y="745564"/>
                    <a:pt x="0" y="770964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82749-F933-97CD-5AA6-09F3E0E0CC2F}"/>
              </a:ext>
            </a:extLst>
          </p:cNvPr>
          <p:cNvGrpSpPr/>
          <p:nvPr/>
        </p:nvGrpSpPr>
        <p:grpSpPr>
          <a:xfrm>
            <a:off x="5399563" y="676801"/>
            <a:ext cx="3063118" cy="1349281"/>
            <a:chOff x="5399563" y="1080215"/>
            <a:chExt cx="3063118" cy="1349281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0567D29-999C-2D71-2388-33F7A9990CA3}"/>
                </a:ext>
              </a:extLst>
            </p:cNvPr>
            <p:cNvSpPr/>
            <p:nvPr/>
          </p:nvSpPr>
          <p:spPr>
            <a:xfrm>
              <a:off x="5517595" y="1080215"/>
              <a:ext cx="2800106" cy="986350"/>
            </a:xfrm>
            <a:custGeom>
              <a:avLst/>
              <a:gdLst>
                <a:gd name="csX0" fmla="*/ 0 w 2124635"/>
                <a:gd name="csY0" fmla="*/ 0 h 763537"/>
                <a:gd name="csX1" fmla="*/ 394447 w 2124635"/>
                <a:gd name="csY1" fmla="*/ 762000 h 763537"/>
                <a:gd name="csX2" fmla="*/ 744070 w 2124635"/>
                <a:gd name="csY2" fmla="*/ 206188 h 763537"/>
                <a:gd name="csX3" fmla="*/ 1039906 w 2124635"/>
                <a:gd name="csY3" fmla="*/ 537882 h 763537"/>
                <a:gd name="csX4" fmla="*/ 1362635 w 2124635"/>
                <a:gd name="csY4" fmla="*/ 71718 h 763537"/>
                <a:gd name="csX5" fmla="*/ 1703294 w 2124635"/>
                <a:gd name="csY5" fmla="*/ 753035 h 763537"/>
                <a:gd name="csX6" fmla="*/ 2124635 w 2124635"/>
                <a:gd name="csY6" fmla="*/ 44823 h 763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124635" h="763537">
                  <a:moveTo>
                    <a:pt x="0" y="0"/>
                  </a:moveTo>
                  <a:cubicBezTo>
                    <a:pt x="135217" y="363817"/>
                    <a:pt x="270435" y="727635"/>
                    <a:pt x="394447" y="762000"/>
                  </a:cubicBezTo>
                  <a:cubicBezTo>
                    <a:pt x="518459" y="796365"/>
                    <a:pt x="636494" y="243541"/>
                    <a:pt x="744070" y="206188"/>
                  </a:cubicBezTo>
                  <a:cubicBezTo>
                    <a:pt x="851646" y="168835"/>
                    <a:pt x="936812" y="560294"/>
                    <a:pt x="1039906" y="537882"/>
                  </a:cubicBezTo>
                  <a:cubicBezTo>
                    <a:pt x="1143000" y="515470"/>
                    <a:pt x="1252070" y="35859"/>
                    <a:pt x="1362635" y="71718"/>
                  </a:cubicBezTo>
                  <a:cubicBezTo>
                    <a:pt x="1473200" y="107577"/>
                    <a:pt x="1576294" y="757518"/>
                    <a:pt x="1703294" y="753035"/>
                  </a:cubicBezTo>
                  <a:cubicBezTo>
                    <a:pt x="1830294" y="748553"/>
                    <a:pt x="1977464" y="396688"/>
                    <a:pt x="2124635" y="44823"/>
                  </a:cubicBezTo>
                </a:path>
              </a:pathLst>
            </a:custGeom>
            <a:noFill/>
            <a:ln w="28575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F9C0BFF2-3209-633C-C663-40AD9CC4A8BE}"/>
                </a:ext>
              </a:extLst>
            </p:cNvPr>
            <p:cNvGrpSpPr/>
            <p:nvPr/>
          </p:nvGrpSpPr>
          <p:grpSpPr>
            <a:xfrm>
              <a:off x="5399563" y="2303425"/>
              <a:ext cx="3063118" cy="126071"/>
              <a:chOff x="5148553" y="3504698"/>
              <a:chExt cx="3063118" cy="126071"/>
            </a:xfrm>
          </p:grpSpPr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B3BB7C4B-D77E-3C22-62CA-00D6852B1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4196" y="3557977"/>
                <a:ext cx="3301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>
                <a:extLst>
                  <a:ext uri="{FF2B5EF4-FFF2-40B4-BE49-F238E27FC236}">
                    <a16:creationId xmlns:a16="http://schemas.microsoft.com/office/drawing/2014/main" id="{830CDF75-6EF3-D302-B912-A61219A83379}"/>
                  </a:ext>
                </a:extLst>
              </p:cNvPr>
              <p:cNvCxnSpPr/>
              <p:nvPr/>
            </p:nvCxnSpPr>
            <p:spPr>
              <a:xfrm>
                <a:off x="6286419" y="3558483"/>
                <a:ext cx="2293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19119A2F-1169-2848-7CD9-54F4AB89FE66}"/>
                  </a:ext>
                </a:extLst>
              </p:cNvPr>
              <p:cNvGrpSpPr/>
              <p:nvPr/>
            </p:nvGrpSpPr>
            <p:grpSpPr>
              <a:xfrm>
                <a:off x="5148553" y="3504698"/>
                <a:ext cx="3063118" cy="126070"/>
                <a:chOff x="1078638" y="3612780"/>
                <a:chExt cx="3063118" cy="126070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BEA566E3-EF71-ABED-E946-5C3DA05C6D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638" y="3666565"/>
                  <a:ext cx="306311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9C3FB93-74B7-7519-E264-D0CBE20BF2D8}"/>
                    </a:ext>
                  </a:extLst>
                </p:cNvPr>
                <p:cNvSpPr/>
                <p:nvPr/>
              </p:nvSpPr>
              <p:spPr>
                <a:xfrm>
                  <a:off x="1674651" y="3612780"/>
                  <a:ext cx="126070" cy="126070"/>
                </a:xfrm>
                <a:prstGeom prst="ellipse">
                  <a:avLst/>
                </a:prstGeom>
                <a:solidFill>
                  <a:srgbClr val="A53598"/>
                </a:solidFill>
                <a:ln w="19050">
                  <a:solidFill>
                    <a:srgbClr val="A5359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200" name="Straight Arrow Connector 199">
                  <a:extLst>
                    <a:ext uri="{FF2B5EF4-FFF2-40B4-BE49-F238E27FC236}">
                      <a16:creationId xmlns:a16="http://schemas.microsoft.com/office/drawing/2014/main" id="{B8A3D412-8220-E712-77C9-FF72E421BC8B}"/>
                    </a:ext>
                  </a:extLst>
                </p:cNvPr>
                <p:cNvCxnSpPr/>
                <p:nvPr/>
              </p:nvCxnSpPr>
              <p:spPr>
                <a:xfrm>
                  <a:off x="1321498" y="3666565"/>
                  <a:ext cx="22939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ABFB342F-E335-D654-C540-522353F142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0379" y="3666565"/>
                  <a:ext cx="330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EC0714BC-9806-578E-CB85-5DCEE3D45198}"/>
                  </a:ext>
                </a:extLst>
              </p:cNvPr>
              <p:cNvSpPr/>
              <p:nvPr/>
            </p:nvSpPr>
            <p:spPr>
              <a:xfrm>
                <a:off x="6578285" y="3504699"/>
                <a:ext cx="126070" cy="126070"/>
              </a:xfrm>
              <a:prstGeom prst="ellipse">
                <a:avLst/>
              </a:prstGeom>
              <a:solidFill>
                <a:srgbClr val="A53598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88F2F202-FCCC-0005-DC27-12D835BB539B}"/>
                  </a:ext>
                </a:extLst>
              </p:cNvPr>
              <p:cNvSpPr/>
              <p:nvPr/>
            </p:nvSpPr>
            <p:spPr>
              <a:xfrm>
                <a:off x="7510615" y="3504698"/>
                <a:ext cx="126070" cy="126070"/>
              </a:xfrm>
              <a:prstGeom prst="ellipse">
                <a:avLst/>
              </a:prstGeom>
              <a:solidFill>
                <a:srgbClr val="A53598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FF453902-B001-7A61-D803-B8BB98601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8860" y="3557977"/>
                <a:ext cx="2200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B078781B-C331-30F9-3BC2-796BD5BCE9A0}"/>
                  </a:ext>
                </a:extLst>
              </p:cNvPr>
              <p:cNvSpPr/>
              <p:nvPr/>
            </p:nvSpPr>
            <p:spPr>
              <a:xfrm>
                <a:off x="7061133" y="3504698"/>
                <a:ext cx="126070" cy="12607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423EF66A-0191-4B91-2871-779674025D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78216" y="3558483"/>
                <a:ext cx="27778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88D268A-06CB-C177-09D2-AB06953F4565}"/>
                  </a:ext>
                </a:extLst>
              </p:cNvPr>
              <p:cNvSpPr/>
              <p:nvPr/>
            </p:nvSpPr>
            <p:spPr>
              <a:xfrm>
                <a:off x="6209482" y="3504698"/>
                <a:ext cx="126070" cy="12607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9F7BC227-721B-424B-0116-27457F31F634}"/>
                </a:ext>
              </a:extLst>
            </p:cNvPr>
            <p:cNvSpPr/>
            <p:nvPr/>
          </p:nvSpPr>
          <p:spPr>
            <a:xfrm>
              <a:off x="5728445" y="1290916"/>
              <a:ext cx="277906" cy="610639"/>
            </a:xfrm>
            <a:custGeom>
              <a:avLst/>
              <a:gdLst>
                <a:gd name="csX0" fmla="*/ 0 w 277906"/>
                <a:gd name="csY0" fmla="*/ 0 h 610639"/>
                <a:gd name="csX1" fmla="*/ 224118 w 277906"/>
                <a:gd name="csY1" fmla="*/ 528918 h 610639"/>
                <a:gd name="csX2" fmla="*/ 277906 w 277906"/>
                <a:gd name="csY2" fmla="*/ 600635 h 6106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77906" h="610639">
                  <a:moveTo>
                    <a:pt x="0" y="0"/>
                  </a:moveTo>
                  <a:cubicBezTo>
                    <a:pt x="88900" y="214406"/>
                    <a:pt x="177800" y="428812"/>
                    <a:pt x="224118" y="528918"/>
                  </a:cubicBezTo>
                  <a:cubicBezTo>
                    <a:pt x="270436" y="629024"/>
                    <a:pt x="274171" y="614829"/>
                    <a:pt x="277906" y="60063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FDDB367-F82B-DC78-8D3D-AFDF98944F37}"/>
                </a:ext>
              </a:extLst>
            </p:cNvPr>
            <p:cNvSpPr/>
            <p:nvPr/>
          </p:nvSpPr>
          <p:spPr>
            <a:xfrm>
              <a:off x="6087033" y="1443317"/>
              <a:ext cx="188259" cy="448235"/>
            </a:xfrm>
            <a:custGeom>
              <a:avLst/>
              <a:gdLst>
                <a:gd name="csX0" fmla="*/ 188259 w 188259"/>
                <a:gd name="csY0" fmla="*/ 0 h 448235"/>
                <a:gd name="csX1" fmla="*/ 98612 w 188259"/>
                <a:gd name="csY1" fmla="*/ 277906 h 448235"/>
                <a:gd name="csX2" fmla="*/ 0 w 188259"/>
                <a:gd name="csY2" fmla="*/ 448235 h 448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88259" h="448235">
                  <a:moveTo>
                    <a:pt x="188259" y="0"/>
                  </a:moveTo>
                  <a:cubicBezTo>
                    <a:pt x="159123" y="101600"/>
                    <a:pt x="129988" y="203200"/>
                    <a:pt x="98612" y="277906"/>
                  </a:cubicBezTo>
                  <a:cubicBezTo>
                    <a:pt x="67235" y="352612"/>
                    <a:pt x="33617" y="400423"/>
                    <a:pt x="0" y="44823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E3DED52-EA7A-6CA6-6A41-377A79479883}"/>
                </a:ext>
              </a:extLst>
            </p:cNvPr>
            <p:cNvSpPr/>
            <p:nvPr/>
          </p:nvSpPr>
          <p:spPr>
            <a:xfrm>
              <a:off x="6899718" y="1308845"/>
              <a:ext cx="165487" cy="305319"/>
            </a:xfrm>
            <a:custGeom>
              <a:avLst/>
              <a:gdLst>
                <a:gd name="csX0" fmla="*/ 188259 w 188259"/>
                <a:gd name="csY0" fmla="*/ 0 h 448235"/>
                <a:gd name="csX1" fmla="*/ 98612 w 188259"/>
                <a:gd name="csY1" fmla="*/ 277906 h 448235"/>
                <a:gd name="csX2" fmla="*/ 0 w 188259"/>
                <a:gd name="csY2" fmla="*/ 448235 h 448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88259" h="448235">
                  <a:moveTo>
                    <a:pt x="188259" y="0"/>
                  </a:moveTo>
                  <a:cubicBezTo>
                    <a:pt x="159123" y="101600"/>
                    <a:pt x="129988" y="203200"/>
                    <a:pt x="98612" y="277906"/>
                  </a:cubicBezTo>
                  <a:cubicBezTo>
                    <a:pt x="67235" y="352612"/>
                    <a:pt x="33617" y="400423"/>
                    <a:pt x="0" y="44823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A0F055C-3F5E-41C2-7728-FDFF14CFF744}"/>
                </a:ext>
              </a:extLst>
            </p:cNvPr>
            <p:cNvSpPr/>
            <p:nvPr/>
          </p:nvSpPr>
          <p:spPr>
            <a:xfrm>
              <a:off x="6688891" y="1329714"/>
              <a:ext cx="165487" cy="305319"/>
            </a:xfrm>
            <a:custGeom>
              <a:avLst/>
              <a:gdLst>
                <a:gd name="csX0" fmla="*/ 0 w 277906"/>
                <a:gd name="csY0" fmla="*/ 0 h 610639"/>
                <a:gd name="csX1" fmla="*/ 224118 w 277906"/>
                <a:gd name="csY1" fmla="*/ 528918 h 610639"/>
                <a:gd name="csX2" fmla="*/ 277906 w 277906"/>
                <a:gd name="csY2" fmla="*/ 600635 h 6106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77906" h="610639">
                  <a:moveTo>
                    <a:pt x="0" y="0"/>
                  </a:moveTo>
                  <a:cubicBezTo>
                    <a:pt x="88900" y="214406"/>
                    <a:pt x="177800" y="428812"/>
                    <a:pt x="224118" y="528918"/>
                  </a:cubicBezTo>
                  <a:cubicBezTo>
                    <a:pt x="270436" y="629024"/>
                    <a:pt x="274171" y="614829"/>
                    <a:pt x="277906" y="60063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D04F39E-E745-ADC6-EF18-71BE26DD081C}"/>
                </a:ext>
              </a:extLst>
            </p:cNvPr>
            <p:cNvSpPr/>
            <p:nvPr/>
          </p:nvSpPr>
          <p:spPr>
            <a:xfrm>
              <a:off x="7495451" y="1211644"/>
              <a:ext cx="277907" cy="683366"/>
            </a:xfrm>
            <a:custGeom>
              <a:avLst/>
              <a:gdLst>
                <a:gd name="csX0" fmla="*/ 0 w 277906"/>
                <a:gd name="csY0" fmla="*/ 0 h 610639"/>
                <a:gd name="csX1" fmla="*/ 224118 w 277906"/>
                <a:gd name="csY1" fmla="*/ 528918 h 610639"/>
                <a:gd name="csX2" fmla="*/ 277906 w 277906"/>
                <a:gd name="csY2" fmla="*/ 600635 h 6106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77906" h="610639">
                  <a:moveTo>
                    <a:pt x="0" y="0"/>
                  </a:moveTo>
                  <a:cubicBezTo>
                    <a:pt x="88900" y="214406"/>
                    <a:pt x="177800" y="428812"/>
                    <a:pt x="224118" y="528918"/>
                  </a:cubicBezTo>
                  <a:cubicBezTo>
                    <a:pt x="270436" y="629024"/>
                    <a:pt x="274171" y="614829"/>
                    <a:pt x="277906" y="60063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8CE18E4-A6F5-A254-44EA-C1DFBDD522DB}"/>
                </a:ext>
              </a:extLst>
            </p:cNvPr>
            <p:cNvSpPr/>
            <p:nvPr/>
          </p:nvSpPr>
          <p:spPr>
            <a:xfrm>
              <a:off x="7827916" y="1182330"/>
              <a:ext cx="366721" cy="683365"/>
            </a:xfrm>
            <a:custGeom>
              <a:avLst/>
              <a:gdLst>
                <a:gd name="csX0" fmla="*/ 188259 w 188259"/>
                <a:gd name="csY0" fmla="*/ 0 h 448235"/>
                <a:gd name="csX1" fmla="*/ 98612 w 188259"/>
                <a:gd name="csY1" fmla="*/ 277906 h 448235"/>
                <a:gd name="csX2" fmla="*/ 0 w 188259"/>
                <a:gd name="csY2" fmla="*/ 448235 h 4482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88259" h="448235">
                  <a:moveTo>
                    <a:pt x="188259" y="0"/>
                  </a:moveTo>
                  <a:cubicBezTo>
                    <a:pt x="159123" y="101600"/>
                    <a:pt x="129988" y="203200"/>
                    <a:pt x="98612" y="277906"/>
                  </a:cubicBezTo>
                  <a:cubicBezTo>
                    <a:pt x="67235" y="352612"/>
                    <a:pt x="33617" y="400423"/>
                    <a:pt x="0" y="44823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1FEBA92-632E-A102-8D42-D85B8B347341}"/>
              </a:ext>
            </a:extLst>
          </p:cNvPr>
          <p:cNvSpPr txBox="1"/>
          <p:nvPr/>
        </p:nvSpPr>
        <p:spPr>
          <a:xfrm>
            <a:off x="2441036" y="5554880"/>
            <a:ext cx="464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Frustration is related to Attractor Complexity 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928525F-142C-0B68-7C07-02F0B66100EB}"/>
              </a:ext>
            </a:extLst>
          </p:cNvPr>
          <p:cNvSpPr/>
          <p:nvPr/>
        </p:nvSpPr>
        <p:spPr>
          <a:xfrm>
            <a:off x="6396418" y="3916705"/>
            <a:ext cx="2172641" cy="1199444"/>
          </a:xfrm>
          <a:custGeom>
            <a:avLst/>
            <a:gdLst>
              <a:gd name="csX0" fmla="*/ 1114199 w 2172641"/>
              <a:gd name="csY0" fmla="*/ 441670 h 1199444"/>
              <a:gd name="csX1" fmla="*/ 298411 w 2172641"/>
              <a:gd name="csY1" fmla="*/ 181694 h 1199444"/>
              <a:gd name="csX2" fmla="*/ 253587 w 2172641"/>
              <a:gd name="csY2" fmla="*/ 898870 h 1199444"/>
              <a:gd name="csX3" fmla="*/ 1078340 w 2172641"/>
              <a:gd name="csY3" fmla="*/ 531317 h 1199444"/>
              <a:gd name="csX4" fmla="*/ 298411 w 2172641"/>
              <a:gd name="csY4" fmla="*/ 118941 h 1199444"/>
              <a:gd name="csX5" fmla="*/ 172905 w 2172641"/>
              <a:gd name="csY5" fmla="*/ 916800 h 1199444"/>
              <a:gd name="csX6" fmla="*/ 1203846 w 2172641"/>
              <a:gd name="csY6" fmla="*/ 540282 h 1199444"/>
              <a:gd name="csX7" fmla="*/ 1517611 w 2172641"/>
              <a:gd name="csY7" fmla="*/ 540282 h 1199444"/>
              <a:gd name="csX8" fmla="*/ 1643117 w 2172641"/>
              <a:gd name="csY8" fmla="*/ 101011 h 1199444"/>
              <a:gd name="csX9" fmla="*/ 2154105 w 2172641"/>
              <a:gd name="csY9" fmla="*/ 585105 h 1199444"/>
              <a:gd name="csX10" fmla="*/ 1544505 w 2172641"/>
              <a:gd name="csY10" fmla="*/ 1122988 h 1199444"/>
              <a:gd name="csX11" fmla="*/ 1248670 w 2172641"/>
              <a:gd name="csY11" fmla="*/ 531317 h 1199444"/>
              <a:gd name="csX12" fmla="*/ 253587 w 2172641"/>
              <a:gd name="csY12" fmla="*/ 38258 h 1199444"/>
              <a:gd name="csX13" fmla="*/ 137046 w 2172641"/>
              <a:gd name="csY13" fmla="*/ 827153 h 1199444"/>
              <a:gd name="csX14" fmla="*/ 1248670 w 2172641"/>
              <a:gd name="csY14" fmla="*/ 441670 h 1199444"/>
              <a:gd name="csX15" fmla="*/ 1472787 w 2172641"/>
              <a:gd name="csY15" fmla="*/ 468564 h 1199444"/>
              <a:gd name="csX16" fmla="*/ 1589329 w 2172641"/>
              <a:gd name="csY16" fmla="*/ 74117 h 1199444"/>
              <a:gd name="csX17" fmla="*/ 2154105 w 2172641"/>
              <a:gd name="csY17" fmla="*/ 603035 h 1199444"/>
              <a:gd name="csX18" fmla="*/ 1472787 w 2172641"/>
              <a:gd name="csY18" fmla="*/ 1140917 h 1199444"/>
              <a:gd name="csX19" fmla="*/ 1320387 w 2172641"/>
              <a:gd name="csY19" fmla="*/ 567176 h 1199444"/>
              <a:gd name="csX20" fmla="*/ 289446 w 2172641"/>
              <a:gd name="csY20" fmla="*/ 47223 h 1199444"/>
              <a:gd name="csX21" fmla="*/ 56364 w 2172641"/>
              <a:gd name="csY21" fmla="*/ 845082 h 1199444"/>
              <a:gd name="csX22" fmla="*/ 1185917 w 2172641"/>
              <a:gd name="csY22" fmla="*/ 540282 h 1199444"/>
              <a:gd name="csX23" fmla="*/ 1365211 w 2172641"/>
              <a:gd name="csY23" fmla="*/ 764400 h 1199444"/>
              <a:gd name="csX24" fmla="*/ 1383140 w 2172641"/>
              <a:gd name="csY24" fmla="*/ 1194705 h 1199444"/>
              <a:gd name="csX25" fmla="*/ 2145140 w 2172641"/>
              <a:gd name="csY25" fmla="*/ 638894 h 1199444"/>
              <a:gd name="csX26" fmla="*/ 1508646 w 2172641"/>
              <a:gd name="csY26" fmla="*/ 2400 h 1199444"/>
              <a:gd name="csX27" fmla="*/ 1463823 w 2172641"/>
              <a:gd name="csY27" fmla="*/ 423741 h 1199444"/>
              <a:gd name="csX28" fmla="*/ 1293493 w 2172641"/>
              <a:gd name="csY28" fmla="*/ 486494 h 1199444"/>
              <a:gd name="csX29" fmla="*/ 1347282 w 2172641"/>
              <a:gd name="csY29" fmla="*/ 889905 h 1199444"/>
              <a:gd name="csX30" fmla="*/ 1338317 w 2172641"/>
              <a:gd name="csY30" fmla="*/ 1194705 h 1199444"/>
              <a:gd name="csX31" fmla="*/ 2172035 w 2172641"/>
              <a:gd name="csY31" fmla="*/ 647858 h 1199444"/>
              <a:gd name="csX32" fmla="*/ 1472787 w 2172641"/>
              <a:gd name="csY32" fmla="*/ 38258 h 1199444"/>
              <a:gd name="csX33" fmla="*/ 1472787 w 2172641"/>
              <a:gd name="csY33" fmla="*/ 468564 h 1199444"/>
              <a:gd name="csX34" fmla="*/ 307376 w 2172641"/>
              <a:gd name="csY34" fmla="*/ 997482 h 1199444"/>
              <a:gd name="csX35" fmla="*/ 47399 w 2172641"/>
              <a:gd name="csY35" fmla="*/ 307200 h 1199444"/>
              <a:gd name="csX36" fmla="*/ 441846 w 2172641"/>
              <a:gd name="csY36" fmla="*/ 74117 h 1199444"/>
              <a:gd name="csX37" fmla="*/ 1185917 w 2172641"/>
              <a:gd name="csY37" fmla="*/ 531317 h 11994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2172641" h="1199444">
                <a:moveTo>
                  <a:pt x="1114199" y="441670"/>
                </a:moveTo>
                <a:cubicBezTo>
                  <a:pt x="778022" y="273582"/>
                  <a:pt x="441846" y="105494"/>
                  <a:pt x="298411" y="181694"/>
                </a:cubicBezTo>
                <a:cubicBezTo>
                  <a:pt x="154976" y="257894"/>
                  <a:pt x="123599" y="840600"/>
                  <a:pt x="253587" y="898870"/>
                </a:cubicBezTo>
                <a:cubicBezTo>
                  <a:pt x="383575" y="957140"/>
                  <a:pt x="1070869" y="661305"/>
                  <a:pt x="1078340" y="531317"/>
                </a:cubicBezTo>
                <a:cubicBezTo>
                  <a:pt x="1085811" y="401329"/>
                  <a:pt x="449317" y="54694"/>
                  <a:pt x="298411" y="118941"/>
                </a:cubicBezTo>
                <a:cubicBezTo>
                  <a:pt x="147505" y="183188"/>
                  <a:pt x="21999" y="846577"/>
                  <a:pt x="172905" y="916800"/>
                </a:cubicBezTo>
                <a:cubicBezTo>
                  <a:pt x="323811" y="987023"/>
                  <a:pt x="979728" y="603035"/>
                  <a:pt x="1203846" y="540282"/>
                </a:cubicBezTo>
                <a:cubicBezTo>
                  <a:pt x="1427964" y="477529"/>
                  <a:pt x="1444399" y="613494"/>
                  <a:pt x="1517611" y="540282"/>
                </a:cubicBezTo>
                <a:cubicBezTo>
                  <a:pt x="1590823" y="467070"/>
                  <a:pt x="1537035" y="93540"/>
                  <a:pt x="1643117" y="101011"/>
                </a:cubicBezTo>
                <a:cubicBezTo>
                  <a:pt x="1749199" y="108481"/>
                  <a:pt x="2170540" y="414776"/>
                  <a:pt x="2154105" y="585105"/>
                </a:cubicBezTo>
                <a:cubicBezTo>
                  <a:pt x="2137670" y="755434"/>
                  <a:pt x="1695411" y="1131953"/>
                  <a:pt x="1544505" y="1122988"/>
                </a:cubicBezTo>
                <a:cubicBezTo>
                  <a:pt x="1393599" y="1114023"/>
                  <a:pt x="1463823" y="712105"/>
                  <a:pt x="1248670" y="531317"/>
                </a:cubicBezTo>
                <a:cubicBezTo>
                  <a:pt x="1033517" y="350529"/>
                  <a:pt x="438858" y="-11048"/>
                  <a:pt x="253587" y="38258"/>
                </a:cubicBezTo>
                <a:cubicBezTo>
                  <a:pt x="68316" y="87564"/>
                  <a:pt x="-28801" y="759918"/>
                  <a:pt x="137046" y="827153"/>
                </a:cubicBezTo>
                <a:cubicBezTo>
                  <a:pt x="302893" y="894388"/>
                  <a:pt x="1026046" y="501435"/>
                  <a:pt x="1248670" y="441670"/>
                </a:cubicBezTo>
                <a:cubicBezTo>
                  <a:pt x="1471294" y="381905"/>
                  <a:pt x="1416011" y="529823"/>
                  <a:pt x="1472787" y="468564"/>
                </a:cubicBezTo>
                <a:cubicBezTo>
                  <a:pt x="1529563" y="407305"/>
                  <a:pt x="1475776" y="51705"/>
                  <a:pt x="1589329" y="74117"/>
                </a:cubicBezTo>
                <a:cubicBezTo>
                  <a:pt x="1702882" y="96529"/>
                  <a:pt x="2173529" y="425235"/>
                  <a:pt x="2154105" y="603035"/>
                </a:cubicBezTo>
                <a:cubicBezTo>
                  <a:pt x="2134681" y="780835"/>
                  <a:pt x="1611740" y="1146893"/>
                  <a:pt x="1472787" y="1140917"/>
                </a:cubicBezTo>
                <a:cubicBezTo>
                  <a:pt x="1333834" y="1134941"/>
                  <a:pt x="1517610" y="749458"/>
                  <a:pt x="1320387" y="567176"/>
                </a:cubicBezTo>
                <a:cubicBezTo>
                  <a:pt x="1123164" y="384894"/>
                  <a:pt x="500116" y="905"/>
                  <a:pt x="289446" y="47223"/>
                </a:cubicBezTo>
                <a:cubicBezTo>
                  <a:pt x="78776" y="93541"/>
                  <a:pt x="-93048" y="762906"/>
                  <a:pt x="56364" y="845082"/>
                </a:cubicBezTo>
                <a:cubicBezTo>
                  <a:pt x="205776" y="927258"/>
                  <a:pt x="967776" y="553729"/>
                  <a:pt x="1185917" y="540282"/>
                </a:cubicBezTo>
                <a:cubicBezTo>
                  <a:pt x="1404058" y="526835"/>
                  <a:pt x="1332341" y="655330"/>
                  <a:pt x="1365211" y="764400"/>
                </a:cubicBezTo>
                <a:cubicBezTo>
                  <a:pt x="1398081" y="873470"/>
                  <a:pt x="1253152" y="1215623"/>
                  <a:pt x="1383140" y="1194705"/>
                </a:cubicBezTo>
                <a:cubicBezTo>
                  <a:pt x="1513128" y="1173787"/>
                  <a:pt x="2124222" y="837611"/>
                  <a:pt x="2145140" y="638894"/>
                </a:cubicBezTo>
                <a:cubicBezTo>
                  <a:pt x="2166058" y="440177"/>
                  <a:pt x="1622199" y="38259"/>
                  <a:pt x="1508646" y="2400"/>
                </a:cubicBezTo>
                <a:cubicBezTo>
                  <a:pt x="1395093" y="-33459"/>
                  <a:pt x="1499682" y="343059"/>
                  <a:pt x="1463823" y="423741"/>
                </a:cubicBezTo>
                <a:cubicBezTo>
                  <a:pt x="1427964" y="504423"/>
                  <a:pt x="1312916" y="408800"/>
                  <a:pt x="1293493" y="486494"/>
                </a:cubicBezTo>
                <a:cubicBezTo>
                  <a:pt x="1274070" y="564188"/>
                  <a:pt x="1339811" y="771870"/>
                  <a:pt x="1347282" y="889905"/>
                </a:cubicBezTo>
                <a:cubicBezTo>
                  <a:pt x="1354753" y="1007940"/>
                  <a:pt x="1200858" y="1235046"/>
                  <a:pt x="1338317" y="1194705"/>
                </a:cubicBezTo>
                <a:cubicBezTo>
                  <a:pt x="1475776" y="1154364"/>
                  <a:pt x="2149623" y="840599"/>
                  <a:pt x="2172035" y="647858"/>
                </a:cubicBezTo>
                <a:cubicBezTo>
                  <a:pt x="2194447" y="455117"/>
                  <a:pt x="1589328" y="68140"/>
                  <a:pt x="1472787" y="38258"/>
                </a:cubicBezTo>
                <a:cubicBezTo>
                  <a:pt x="1356246" y="8376"/>
                  <a:pt x="1667022" y="308693"/>
                  <a:pt x="1472787" y="468564"/>
                </a:cubicBezTo>
                <a:cubicBezTo>
                  <a:pt x="1278552" y="628435"/>
                  <a:pt x="544941" y="1024376"/>
                  <a:pt x="307376" y="997482"/>
                </a:cubicBezTo>
                <a:cubicBezTo>
                  <a:pt x="69811" y="970588"/>
                  <a:pt x="24987" y="461094"/>
                  <a:pt x="47399" y="307200"/>
                </a:cubicBezTo>
                <a:cubicBezTo>
                  <a:pt x="69811" y="153306"/>
                  <a:pt x="252093" y="36764"/>
                  <a:pt x="441846" y="74117"/>
                </a:cubicBezTo>
                <a:cubicBezTo>
                  <a:pt x="631599" y="111470"/>
                  <a:pt x="908758" y="321393"/>
                  <a:pt x="1185917" y="531317"/>
                </a:cubicBezTo>
              </a:path>
            </a:pathLst>
          </a:custGeom>
          <a:noFill/>
          <a:ln>
            <a:solidFill>
              <a:srgbClr val="A535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35886C-A421-7153-60C3-621D9FD5161C}"/>
              </a:ext>
            </a:extLst>
          </p:cNvPr>
          <p:cNvGrpSpPr/>
          <p:nvPr/>
        </p:nvGrpSpPr>
        <p:grpSpPr>
          <a:xfrm>
            <a:off x="652732" y="3959539"/>
            <a:ext cx="1300242" cy="1168272"/>
            <a:chOff x="625837" y="3323047"/>
            <a:chExt cx="1300242" cy="116827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C094DA-BEF5-A54C-3B10-7B1B03AAE4D2}"/>
                </a:ext>
              </a:extLst>
            </p:cNvPr>
            <p:cNvSpPr/>
            <p:nvPr/>
          </p:nvSpPr>
          <p:spPr>
            <a:xfrm>
              <a:off x="681320" y="3343836"/>
              <a:ext cx="1201270" cy="1147483"/>
            </a:xfrm>
            <a:custGeom>
              <a:avLst/>
              <a:gdLst>
                <a:gd name="csX0" fmla="*/ 0 w 1201270"/>
                <a:gd name="csY0" fmla="*/ 1147483 h 1147483"/>
                <a:gd name="csX1" fmla="*/ 466164 w 1201270"/>
                <a:gd name="csY1" fmla="*/ 546848 h 1147483"/>
                <a:gd name="csX2" fmla="*/ 1201270 w 1201270"/>
                <a:gd name="csY2" fmla="*/ 0 h 1147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201270" h="1147483">
                  <a:moveTo>
                    <a:pt x="0" y="1147483"/>
                  </a:moveTo>
                  <a:cubicBezTo>
                    <a:pt x="132976" y="942789"/>
                    <a:pt x="265952" y="738095"/>
                    <a:pt x="466164" y="546848"/>
                  </a:cubicBezTo>
                  <a:cubicBezTo>
                    <a:pt x="666376" y="355601"/>
                    <a:pt x="933823" y="177800"/>
                    <a:pt x="1201270" y="0"/>
                  </a:cubicBezTo>
                </a:path>
              </a:pathLst>
            </a:custGeom>
            <a:noFill/>
            <a:ln w="19050">
              <a:solidFill>
                <a:srgbClr val="229A7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70C7EFD-673F-A706-C07C-EBDA8639A6D3}"/>
                </a:ext>
              </a:extLst>
            </p:cNvPr>
            <p:cNvGrpSpPr/>
            <p:nvPr/>
          </p:nvGrpSpPr>
          <p:grpSpPr>
            <a:xfrm>
              <a:off x="625837" y="3323047"/>
              <a:ext cx="1300242" cy="1076270"/>
              <a:chOff x="772164" y="3508112"/>
              <a:chExt cx="1007215" cy="833718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AB14786-C702-F14D-DFEA-40AAB382B53B}"/>
                  </a:ext>
                </a:extLst>
              </p:cNvPr>
              <p:cNvSpPr/>
              <p:nvPr/>
            </p:nvSpPr>
            <p:spPr>
              <a:xfrm>
                <a:off x="1690025" y="4204901"/>
                <a:ext cx="89354" cy="8935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A01BAD3-18EB-B6FD-82A6-9BF3B89A97E5}"/>
                  </a:ext>
                </a:extLst>
              </p:cNvPr>
              <p:cNvSpPr/>
              <p:nvPr/>
            </p:nvSpPr>
            <p:spPr>
              <a:xfrm>
                <a:off x="772164" y="3594189"/>
                <a:ext cx="89354" cy="893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9E9F51-6BC4-DC31-463F-FCDE8E4AF175}"/>
                  </a:ext>
                </a:extLst>
              </p:cNvPr>
              <p:cNvSpPr/>
              <p:nvPr/>
            </p:nvSpPr>
            <p:spPr>
              <a:xfrm>
                <a:off x="1141974" y="3893570"/>
                <a:ext cx="89354" cy="89354"/>
              </a:xfrm>
              <a:prstGeom prst="ellipse">
                <a:avLst/>
              </a:prstGeom>
              <a:solidFill>
                <a:srgbClr val="E296E4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AC2ABE8-157F-149B-86B3-8A0AF81FBFD9}"/>
                  </a:ext>
                </a:extLst>
              </p:cNvPr>
              <p:cNvSpPr/>
              <p:nvPr/>
            </p:nvSpPr>
            <p:spPr>
              <a:xfrm>
                <a:off x="929294" y="3508112"/>
                <a:ext cx="762000" cy="231093"/>
              </a:xfrm>
              <a:custGeom>
                <a:avLst/>
                <a:gdLst>
                  <a:gd name="csX0" fmla="*/ 762000 w 762000"/>
                  <a:gd name="csY0" fmla="*/ 0 h 231093"/>
                  <a:gd name="csX1" fmla="*/ 331695 w 762000"/>
                  <a:gd name="csY1" fmla="*/ 224118 h 231093"/>
                  <a:gd name="csX2" fmla="*/ 0 w 762000"/>
                  <a:gd name="csY2" fmla="*/ 152400 h 231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000" h="231093">
                    <a:moveTo>
                      <a:pt x="762000" y="0"/>
                    </a:moveTo>
                    <a:cubicBezTo>
                      <a:pt x="610347" y="99359"/>
                      <a:pt x="458695" y="198718"/>
                      <a:pt x="331695" y="224118"/>
                    </a:cubicBezTo>
                    <a:cubicBezTo>
                      <a:pt x="204695" y="249518"/>
                      <a:pt x="102347" y="200959"/>
                      <a:pt x="0" y="152400"/>
                    </a:cubicBezTo>
                  </a:path>
                </a:pathLst>
              </a:custGeom>
              <a:noFill/>
              <a:ln w="15875">
                <a:solidFill>
                  <a:srgbClr val="E72D67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C8F5357-1B7A-72CD-18A6-5719CF3A85AA}"/>
                  </a:ext>
                </a:extLst>
              </p:cNvPr>
              <p:cNvSpPr/>
              <p:nvPr/>
            </p:nvSpPr>
            <p:spPr>
              <a:xfrm>
                <a:off x="821716" y="3759125"/>
                <a:ext cx="116837" cy="528918"/>
              </a:xfrm>
              <a:custGeom>
                <a:avLst/>
                <a:gdLst>
                  <a:gd name="csX0" fmla="*/ 0 w 116837"/>
                  <a:gd name="csY0" fmla="*/ 528918 h 528918"/>
                  <a:gd name="csX1" fmla="*/ 116541 w 116837"/>
                  <a:gd name="csY1" fmla="*/ 224118 h 528918"/>
                  <a:gd name="csX2" fmla="*/ 26894 w 116837"/>
                  <a:gd name="csY2" fmla="*/ 0 h 528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837" h="528918">
                    <a:moveTo>
                      <a:pt x="0" y="528918"/>
                    </a:moveTo>
                    <a:cubicBezTo>
                      <a:pt x="56029" y="420594"/>
                      <a:pt x="112059" y="312271"/>
                      <a:pt x="116541" y="224118"/>
                    </a:cubicBezTo>
                    <a:cubicBezTo>
                      <a:pt x="121023" y="135965"/>
                      <a:pt x="73958" y="67982"/>
                      <a:pt x="26894" y="0"/>
                    </a:cubicBezTo>
                  </a:path>
                </a:pathLst>
              </a:custGeom>
              <a:noFill/>
              <a:ln w="15875">
                <a:solidFill>
                  <a:srgbClr val="E72D67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9072F4A-1F02-D1DD-8A9E-743F47FDCA5A}"/>
                  </a:ext>
                </a:extLst>
              </p:cNvPr>
              <p:cNvSpPr/>
              <p:nvPr/>
            </p:nvSpPr>
            <p:spPr>
              <a:xfrm>
                <a:off x="929293" y="4169337"/>
                <a:ext cx="636494" cy="172493"/>
              </a:xfrm>
              <a:custGeom>
                <a:avLst/>
                <a:gdLst>
                  <a:gd name="csX0" fmla="*/ 0 w 636494"/>
                  <a:gd name="csY0" fmla="*/ 172493 h 172493"/>
                  <a:gd name="csX1" fmla="*/ 304800 w 636494"/>
                  <a:gd name="csY1" fmla="*/ 2164 h 172493"/>
                  <a:gd name="csX2" fmla="*/ 636494 w 636494"/>
                  <a:gd name="csY2" fmla="*/ 91811 h 1724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6494" h="172493">
                    <a:moveTo>
                      <a:pt x="0" y="172493"/>
                    </a:moveTo>
                    <a:cubicBezTo>
                      <a:pt x="99359" y="94052"/>
                      <a:pt x="198718" y="15611"/>
                      <a:pt x="304800" y="2164"/>
                    </a:cubicBezTo>
                    <a:cubicBezTo>
                      <a:pt x="410882" y="-11283"/>
                      <a:pt x="523688" y="40264"/>
                      <a:pt x="636494" y="91811"/>
                    </a:cubicBezTo>
                  </a:path>
                </a:pathLst>
              </a:custGeom>
              <a:noFill/>
              <a:ln w="15875">
                <a:solidFill>
                  <a:srgbClr val="2248B4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FD59DFE-E69E-3503-D499-C1483D4BC370}"/>
                  </a:ext>
                </a:extLst>
              </p:cNvPr>
              <p:cNvSpPr/>
              <p:nvPr/>
            </p:nvSpPr>
            <p:spPr>
              <a:xfrm>
                <a:off x="1454544" y="3579830"/>
                <a:ext cx="317432" cy="546847"/>
              </a:xfrm>
              <a:custGeom>
                <a:avLst/>
                <a:gdLst>
                  <a:gd name="csX0" fmla="*/ 317432 w 317432"/>
                  <a:gd name="csY0" fmla="*/ 0 h 546847"/>
                  <a:gd name="csX1" fmla="*/ 3667 w 317432"/>
                  <a:gd name="csY1" fmla="*/ 286871 h 546847"/>
                  <a:gd name="csX2" fmla="*/ 173996 w 317432"/>
                  <a:gd name="csY2" fmla="*/ 546847 h 5468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17432" h="546847">
                    <a:moveTo>
                      <a:pt x="317432" y="0"/>
                    </a:moveTo>
                    <a:cubicBezTo>
                      <a:pt x="172502" y="97865"/>
                      <a:pt x="27573" y="195730"/>
                      <a:pt x="3667" y="286871"/>
                    </a:cubicBezTo>
                    <a:cubicBezTo>
                      <a:pt x="-20239" y="378012"/>
                      <a:pt x="76878" y="462429"/>
                      <a:pt x="173996" y="546847"/>
                    </a:cubicBezTo>
                  </a:path>
                </a:pathLst>
              </a:custGeom>
              <a:noFill/>
              <a:ln w="15875">
                <a:solidFill>
                  <a:srgbClr val="2248B4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0DE4FCB-A317-C5DA-CF1C-B554FB159794}"/>
              </a:ext>
            </a:extLst>
          </p:cNvPr>
          <p:cNvSpPr txBox="1"/>
          <p:nvPr/>
        </p:nvSpPr>
        <p:spPr>
          <a:xfrm>
            <a:off x="560437" y="3413011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Fixed Point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DDF5A79-F7D6-4209-9DE6-669F614ADA76}"/>
              </a:ext>
            </a:extLst>
          </p:cNvPr>
          <p:cNvSpPr txBox="1"/>
          <p:nvPr/>
        </p:nvSpPr>
        <p:spPr>
          <a:xfrm>
            <a:off x="3379857" y="3414836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Limit Cycle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7161A-9254-5D91-D26A-D8C194EDE584}"/>
              </a:ext>
            </a:extLst>
          </p:cNvPr>
          <p:cNvSpPr txBox="1"/>
          <p:nvPr/>
        </p:nvSpPr>
        <p:spPr>
          <a:xfrm>
            <a:off x="6855669" y="3411965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Chaos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3B46B9-52DC-BEC4-1B27-392F694863A3}"/>
              </a:ext>
            </a:extLst>
          </p:cNvPr>
          <p:cNvCxnSpPr>
            <a:cxnSpLocks/>
          </p:cNvCxnSpPr>
          <p:nvPr/>
        </p:nvCxnSpPr>
        <p:spPr>
          <a:xfrm>
            <a:off x="1982786" y="4482744"/>
            <a:ext cx="710033" cy="0"/>
          </a:xfrm>
          <a:prstGeom prst="straightConnector1">
            <a:avLst/>
          </a:prstGeom>
          <a:ln w="28575">
            <a:solidFill>
              <a:srgbClr val="229A75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EDF21C-16EE-0244-C677-EA16DFD5FFC8}"/>
              </a:ext>
            </a:extLst>
          </p:cNvPr>
          <p:cNvCxnSpPr>
            <a:cxnSpLocks/>
          </p:cNvCxnSpPr>
          <p:nvPr/>
        </p:nvCxnSpPr>
        <p:spPr>
          <a:xfrm>
            <a:off x="5481660" y="4492998"/>
            <a:ext cx="710033" cy="0"/>
          </a:xfrm>
          <a:prstGeom prst="straightConnector1">
            <a:avLst/>
          </a:prstGeom>
          <a:ln w="28575">
            <a:solidFill>
              <a:srgbClr val="229A75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F2CF97-F59A-37DB-8122-24C18F4C41AC}"/>
              </a:ext>
            </a:extLst>
          </p:cNvPr>
          <p:cNvGrpSpPr/>
          <p:nvPr/>
        </p:nvGrpSpPr>
        <p:grpSpPr>
          <a:xfrm>
            <a:off x="2916166" y="3883803"/>
            <a:ext cx="2339789" cy="1253466"/>
            <a:chOff x="2943061" y="3220416"/>
            <a:chExt cx="2339789" cy="1253466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E4C76BF-C9F5-E31D-9C33-ABCB51BF540A}"/>
                </a:ext>
              </a:extLst>
            </p:cNvPr>
            <p:cNvGrpSpPr/>
            <p:nvPr/>
          </p:nvGrpSpPr>
          <p:grpSpPr>
            <a:xfrm>
              <a:off x="2943061" y="3220416"/>
              <a:ext cx="2339789" cy="1253466"/>
              <a:chOff x="654427" y="3237954"/>
              <a:chExt cx="2339789" cy="125346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E1D4E06-E048-84EE-0446-7F197F957A0E}"/>
                  </a:ext>
                </a:extLst>
              </p:cNvPr>
              <p:cNvSpPr/>
              <p:nvPr/>
            </p:nvSpPr>
            <p:spPr>
              <a:xfrm rot="939667">
                <a:off x="773745" y="3633843"/>
                <a:ext cx="899147" cy="725134"/>
              </a:xfrm>
              <a:custGeom>
                <a:avLst/>
                <a:gdLst>
                  <a:gd name="csX0" fmla="*/ 104255 w 899147"/>
                  <a:gd name="csY0" fmla="*/ 533362 h 725134"/>
                  <a:gd name="csX1" fmla="*/ 418020 w 899147"/>
                  <a:gd name="csY1" fmla="*/ 703691 h 725134"/>
                  <a:gd name="csX2" fmla="*/ 893149 w 899147"/>
                  <a:gd name="csY2" fmla="*/ 85127 h 725134"/>
                  <a:gd name="csX3" fmla="*/ 59432 w 899147"/>
                  <a:gd name="csY3" fmla="*/ 49268 h 725134"/>
                  <a:gd name="csX4" fmla="*/ 104255 w 899147"/>
                  <a:gd name="csY4" fmla="*/ 533362 h 7251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99147" h="725134">
                    <a:moveTo>
                      <a:pt x="104255" y="533362"/>
                    </a:moveTo>
                    <a:cubicBezTo>
                      <a:pt x="164020" y="642432"/>
                      <a:pt x="286538" y="778397"/>
                      <a:pt x="418020" y="703691"/>
                    </a:cubicBezTo>
                    <a:cubicBezTo>
                      <a:pt x="549502" y="628985"/>
                      <a:pt x="952914" y="194197"/>
                      <a:pt x="893149" y="85127"/>
                    </a:cubicBezTo>
                    <a:cubicBezTo>
                      <a:pt x="833384" y="-23943"/>
                      <a:pt x="189420" y="-19461"/>
                      <a:pt x="59432" y="49268"/>
                    </a:cubicBezTo>
                    <a:cubicBezTo>
                      <a:pt x="-70556" y="117997"/>
                      <a:pt x="44490" y="424292"/>
                      <a:pt x="104255" y="533362"/>
                    </a:cubicBezTo>
                    <a:close/>
                  </a:path>
                </a:pathLst>
              </a:custGeom>
              <a:noFill/>
              <a:ln w="254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1E4EA70-4E83-609F-7472-8CF27D711197}"/>
                  </a:ext>
                </a:extLst>
              </p:cNvPr>
              <p:cNvSpPr/>
              <p:nvPr/>
            </p:nvSpPr>
            <p:spPr>
              <a:xfrm rot="21367591">
                <a:off x="1989788" y="3466374"/>
                <a:ext cx="928579" cy="980217"/>
              </a:xfrm>
              <a:custGeom>
                <a:avLst/>
                <a:gdLst>
                  <a:gd name="csX0" fmla="*/ 40562 w 928579"/>
                  <a:gd name="csY0" fmla="*/ 377978 h 980217"/>
                  <a:gd name="csX1" fmla="*/ 31598 w 928579"/>
                  <a:gd name="csY1" fmla="*/ 682778 h 980217"/>
                  <a:gd name="csX2" fmla="*/ 354327 w 928579"/>
                  <a:gd name="csY2" fmla="*/ 978613 h 980217"/>
                  <a:gd name="csX3" fmla="*/ 928068 w 928579"/>
                  <a:gd name="csY3" fmla="*/ 548307 h 980217"/>
                  <a:gd name="csX4" fmla="*/ 452939 w 928579"/>
                  <a:gd name="csY4" fmla="*/ 1460 h 980217"/>
                  <a:gd name="csX5" fmla="*/ 282609 w 928579"/>
                  <a:gd name="csY5" fmla="*/ 386942 h 980217"/>
                  <a:gd name="csX6" fmla="*/ 40562 w 928579"/>
                  <a:gd name="csY6" fmla="*/ 377978 h 980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28579" h="980217">
                    <a:moveTo>
                      <a:pt x="40562" y="377978"/>
                    </a:moveTo>
                    <a:cubicBezTo>
                      <a:pt x="-1273" y="427284"/>
                      <a:pt x="-20696" y="582672"/>
                      <a:pt x="31598" y="682778"/>
                    </a:cubicBezTo>
                    <a:cubicBezTo>
                      <a:pt x="83892" y="782884"/>
                      <a:pt x="204915" y="1001025"/>
                      <a:pt x="354327" y="978613"/>
                    </a:cubicBezTo>
                    <a:cubicBezTo>
                      <a:pt x="503739" y="956201"/>
                      <a:pt x="911633" y="711166"/>
                      <a:pt x="928068" y="548307"/>
                    </a:cubicBezTo>
                    <a:cubicBezTo>
                      <a:pt x="944503" y="385448"/>
                      <a:pt x="560515" y="28354"/>
                      <a:pt x="452939" y="1460"/>
                    </a:cubicBezTo>
                    <a:cubicBezTo>
                      <a:pt x="345363" y="-25434"/>
                      <a:pt x="343868" y="327177"/>
                      <a:pt x="282609" y="386942"/>
                    </a:cubicBezTo>
                    <a:cubicBezTo>
                      <a:pt x="221350" y="446707"/>
                      <a:pt x="82397" y="328672"/>
                      <a:pt x="40562" y="377978"/>
                    </a:cubicBezTo>
                    <a:close/>
                  </a:path>
                </a:pathLst>
              </a:custGeom>
              <a:noFill/>
              <a:ln w="2540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38DFFA0-CA8D-6FB0-C761-39674FDCD312}"/>
                  </a:ext>
                </a:extLst>
              </p:cNvPr>
              <p:cNvSpPr/>
              <p:nvPr/>
            </p:nvSpPr>
            <p:spPr>
              <a:xfrm>
                <a:off x="1072807" y="3695265"/>
                <a:ext cx="648418" cy="276100"/>
              </a:xfrm>
              <a:custGeom>
                <a:avLst/>
                <a:gdLst>
                  <a:gd name="csX0" fmla="*/ 38818 w 648418"/>
                  <a:gd name="csY0" fmla="*/ 276100 h 276100"/>
                  <a:gd name="csX1" fmla="*/ 38818 w 648418"/>
                  <a:gd name="csY1" fmla="*/ 16123 h 276100"/>
                  <a:gd name="csX2" fmla="*/ 442230 w 648418"/>
                  <a:gd name="csY2" fmla="*/ 43018 h 276100"/>
                  <a:gd name="csX3" fmla="*/ 648418 w 648418"/>
                  <a:gd name="csY3" fmla="*/ 168523 h 276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48418" h="276100">
                    <a:moveTo>
                      <a:pt x="38818" y="276100"/>
                    </a:moveTo>
                    <a:cubicBezTo>
                      <a:pt x="5200" y="165535"/>
                      <a:pt x="-28417" y="54970"/>
                      <a:pt x="38818" y="16123"/>
                    </a:cubicBezTo>
                    <a:cubicBezTo>
                      <a:pt x="106053" y="-22724"/>
                      <a:pt x="340630" y="17618"/>
                      <a:pt x="442230" y="43018"/>
                    </a:cubicBezTo>
                    <a:cubicBezTo>
                      <a:pt x="543830" y="68418"/>
                      <a:pt x="596124" y="118470"/>
                      <a:pt x="648418" y="168523"/>
                    </a:cubicBezTo>
                  </a:path>
                </a:pathLst>
              </a:custGeom>
              <a:no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DCA0EBC-C274-AC7B-16D5-6CA507EBECD2}"/>
                  </a:ext>
                </a:extLst>
              </p:cNvPr>
              <p:cNvSpPr/>
              <p:nvPr/>
            </p:nvSpPr>
            <p:spPr>
              <a:xfrm>
                <a:off x="680296" y="3421547"/>
                <a:ext cx="1107428" cy="1069873"/>
              </a:xfrm>
              <a:custGeom>
                <a:avLst/>
                <a:gdLst>
                  <a:gd name="csX0" fmla="*/ 771988 w 1107428"/>
                  <a:gd name="csY0" fmla="*/ 953229 h 1069873"/>
                  <a:gd name="csX1" fmla="*/ 252035 w 1107428"/>
                  <a:gd name="csY1" fmla="*/ 1042876 h 1069873"/>
                  <a:gd name="csX2" fmla="*/ 1024 w 1107428"/>
                  <a:gd name="csY2" fmla="*/ 531888 h 1069873"/>
                  <a:gd name="csX3" fmla="*/ 207212 w 1107428"/>
                  <a:gd name="csY3" fmla="*/ 2971 h 1069873"/>
                  <a:gd name="csX4" fmla="*/ 1103682 w 1107428"/>
                  <a:gd name="csY4" fmla="*/ 343629 h 1069873"/>
                  <a:gd name="csX5" fmla="*/ 467188 w 1107428"/>
                  <a:gd name="csY5" fmla="*/ 890476 h 10698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07428" h="1069873">
                    <a:moveTo>
                      <a:pt x="771988" y="953229"/>
                    </a:moveTo>
                    <a:cubicBezTo>
                      <a:pt x="576258" y="1033164"/>
                      <a:pt x="380529" y="1113100"/>
                      <a:pt x="252035" y="1042876"/>
                    </a:cubicBezTo>
                    <a:cubicBezTo>
                      <a:pt x="123541" y="972653"/>
                      <a:pt x="8494" y="705205"/>
                      <a:pt x="1024" y="531888"/>
                    </a:cubicBezTo>
                    <a:cubicBezTo>
                      <a:pt x="-6446" y="358571"/>
                      <a:pt x="23436" y="34347"/>
                      <a:pt x="207212" y="2971"/>
                    </a:cubicBezTo>
                    <a:cubicBezTo>
                      <a:pt x="390988" y="-28405"/>
                      <a:pt x="1060353" y="195712"/>
                      <a:pt x="1103682" y="343629"/>
                    </a:cubicBezTo>
                    <a:cubicBezTo>
                      <a:pt x="1147011" y="491546"/>
                      <a:pt x="807099" y="691011"/>
                      <a:pt x="467188" y="890476"/>
                    </a:cubicBezTo>
                  </a:path>
                </a:pathLst>
              </a:custGeom>
              <a:noFill/>
              <a:ln w="158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21F16BF-A05C-1916-18AB-2502D50F5217}"/>
                  </a:ext>
                </a:extLst>
              </p:cNvPr>
              <p:cNvSpPr/>
              <p:nvPr/>
            </p:nvSpPr>
            <p:spPr>
              <a:xfrm>
                <a:off x="1004048" y="3774141"/>
                <a:ext cx="143436" cy="71718"/>
              </a:xfrm>
              <a:custGeom>
                <a:avLst/>
                <a:gdLst>
                  <a:gd name="csX0" fmla="*/ 0 w 143436"/>
                  <a:gd name="csY0" fmla="*/ 71718 h 71718"/>
                  <a:gd name="csX1" fmla="*/ 71718 w 143436"/>
                  <a:gd name="csY1" fmla="*/ 0 h 71718"/>
                  <a:gd name="csX2" fmla="*/ 143436 w 143436"/>
                  <a:gd name="csY2" fmla="*/ 53789 h 717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436" h="71718">
                    <a:moveTo>
                      <a:pt x="0" y="71718"/>
                    </a:moveTo>
                    <a:lnTo>
                      <a:pt x="71718" y="0"/>
                    </a:lnTo>
                    <a:lnTo>
                      <a:pt x="143436" y="53789"/>
                    </a:ln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E911274-7156-352C-94EE-6B78B84524E9}"/>
                  </a:ext>
                </a:extLst>
              </p:cNvPr>
              <p:cNvSpPr/>
              <p:nvPr/>
            </p:nvSpPr>
            <p:spPr>
              <a:xfrm>
                <a:off x="654427" y="4061012"/>
                <a:ext cx="143435" cy="116541"/>
              </a:xfrm>
              <a:custGeom>
                <a:avLst/>
                <a:gdLst>
                  <a:gd name="csX0" fmla="*/ 0 w 143435"/>
                  <a:gd name="csY0" fmla="*/ 116541 h 116541"/>
                  <a:gd name="csX1" fmla="*/ 35858 w 143435"/>
                  <a:gd name="csY1" fmla="*/ 0 h 116541"/>
                  <a:gd name="csX2" fmla="*/ 143435 w 143435"/>
                  <a:gd name="csY2" fmla="*/ 53788 h 1165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435" h="116541">
                    <a:moveTo>
                      <a:pt x="0" y="116541"/>
                    </a:moveTo>
                    <a:lnTo>
                      <a:pt x="35858" y="0"/>
                    </a:lnTo>
                    <a:lnTo>
                      <a:pt x="143435" y="53788"/>
                    </a:ln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6C04764-76F5-444B-725C-25CF6107AD33}"/>
                  </a:ext>
                </a:extLst>
              </p:cNvPr>
              <p:cNvSpPr/>
              <p:nvPr/>
            </p:nvSpPr>
            <p:spPr>
              <a:xfrm>
                <a:off x="2175437" y="3568950"/>
                <a:ext cx="720164" cy="536885"/>
              </a:xfrm>
              <a:custGeom>
                <a:avLst/>
                <a:gdLst>
                  <a:gd name="csX0" fmla="*/ 2988 w 720164"/>
                  <a:gd name="csY0" fmla="*/ 536885 h 536885"/>
                  <a:gd name="csX1" fmla="*/ 29882 w 720164"/>
                  <a:gd name="csY1" fmla="*/ 447238 h 536885"/>
                  <a:gd name="csX2" fmla="*/ 218141 w 720164"/>
                  <a:gd name="csY2" fmla="*/ 393450 h 536885"/>
                  <a:gd name="csX3" fmla="*/ 209176 w 720164"/>
                  <a:gd name="csY3" fmla="*/ 25897 h 536885"/>
                  <a:gd name="csX4" fmla="*/ 433294 w 720164"/>
                  <a:gd name="csY4" fmla="*/ 61756 h 536885"/>
                  <a:gd name="csX5" fmla="*/ 720164 w 720164"/>
                  <a:gd name="csY5" fmla="*/ 312768 h 5368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720164" h="536885">
                    <a:moveTo>
                      <a:pt x="2988" y="536885"/>
                    </a:moveTo>
                    <a:cubicBezTo>
                      <a:pt x="-1495" y="504014"/>
                      <a:pt x="-5977" y="471144"/>
                      <a:pt x="29882" y="447238"/>
                    </a:cubicBezTo>
                    <a:cubicBezTo>
                      <a:pt x="65741" y="423332"/>
                      <a:pt x="188259" y="463673"/>
                      <a:pt x="218141" y="393450"/>
                    </a:cubicBezTo>
                    <a:cubicBezTo>
                      <a:pt x="248023" y="323227"/>
                      <a:pt x="173317" y="81179"/>
                      <a:pt x="209176" y="25897"/>
                    </a:cubicBezTo>
                    <a:cubicBezTo>
                      <a:pt x="245035" y="-29385"/>
                      <a:pt x="348129" y="13944"/>
                      <a:pt x="433294" y="61756"/>
                    </a:cubicBezTo>
                    <a:cubicBezTo>
                      <a:pt x="518459" y="109568"/>
                      <a:pt x="619311" y="211168"/>
                      <a:pt x="720164" y="312768"/>
                    </a:cubicBezTo>
                  </a:path>
                </a:pathLst>
              </a:custGeom>
              <a:no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8CD45CB-F6D8-F772-37D7-2211F9B72510}"/>
                  </a:ext>
                </a:extLst>
              </p:cNvPr>
              <p:cNvSpPr/>
              <p:nvPr/>
            </p:nvSpPr>
            <p:spPr>
              <a:xfrm>
                <a:off x="2332688" y="3836894"/>
                <a:ext cx="143436" cy="71718"/>
              </a:xfrm>
              <a:custGeom>
                <a:avLst/>
                <a:gdLst>
                  <a:gd name="csX0" fmla="*/ 0 w 143436"/>
                  <a:gd name="csY0" fmla="*/ 71718 h 71718"/>
                  <a:gd name="csX1" fmla="*/ 71718 w 143436"/>
                  <a:gd name="csY1" fmla="*/ 0 h 71718"/>
                  <a:gd name="csX2" fmla="*/ 143436 w 143436"/>
                  <a:gd name="csY2" fmla="*/ 53789 h 717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436" h="71718">
                    <a:moveTo>
                      <a:pt x="0" y="71718"/>
                    </a:moveTo>
                    <a:lnTo>
                      <a:pt x="71718" y="0"/>
                    </a:lnTo>
                    <a:lnTo>
                      <a:pt x="143436" y="53789"/>
                    </a:lnTo>
                  </a:path>
                </a:pathLst>
              </a:custGeom>
              <a:no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2C31F2D-BF90-7DD6-6621-491E4CBBC2C5}"/>
                  </a:ext>
                </a:extLst>
              </p:cNvPr>
              <p:cNvSpPr/>
              <p:nvPr/>
            </p:nvSpPr>
            <p:spPr>
              <a:xfrm>
                <a:off x="1972237" y="3237954"/>
                <a:ext cx="1021979" cy="1204291"/>
              </a:xfrm>
              <a:custGeom>
                <a:avLst/>
                <a:gdLst>
                  <a:gd name="csX0" fmla="*/ 0 w 1021979"/>
                  <a:gd name="csY0" fmla="*/ 383787 h 1204291"/>
                  <a:gd name="csX1" fmla="*/ 188259 w 1021979"/>
                  <a:gd name="csY1" fmla="*/ 321034 h 1204291"/>
                  <a:gd name="csX2" fmla="*/ 403412 w 1021979"/>
                  <a:gd name="csY2" fmla="*/ 7269 h 1204291"/>
                  <a:gd name="csX3" fmla="*/ 1021976 w 1021979"/>
                  <a:gd name="csY3" fmla="*/ 670658 h 1204291"/>
                  <a:gd name="csX4" fmla="*/ 412376 w 1021979"/>
                  <a:gd name="csY4" fmla="*/ 1199575 h 1204291"/>
                  <a:gd name="csX5" fmla="*/ 26894 w 1021979"/>
                  <a:gd name="csY5" fmla="*/ 885811 h 1204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021979" h="1204291">
                    <a:moveTo>
                      <a:pt x="0" y="383787"/>
                    </a:moveTo>
                    <a:cubicBezTo>
                      <a:pt x="60512" y="383787"/>
                      <a:pt x="121024" y="383787"/>
                      <a:pt x="188259" y="321034"/>
                    </a:cubicBezTo>
                    <a:cubicBezTo>
                      <a:pt x="255494" y="258281"/>
                      <a:pt x="264459" y="-51002"/>
                      <a:pt x="403412" y="7269"/>
                    </a:cubicBezTo>
                    <a:cubicBezTo>
                      <a:pt x="542365" y="65540"/>
                      <a:pt x="1020482" y="471940"/>
                      <a:pt x="1021976" y="670658"/>
                    </a:cubicBezTo>
                    <a:cubicBezTo>
                      <a:pt x="1023470" y="869376"/>
                      <a:pt x="578223" y="1163716"/>
                      <a:pt x="412376" y="1199575"/>
                    </a:cubicBezTo>
                    <a:cubicBezTo>
                      <a:pt x="246529" y="1235434"/>
                      <a:pt x="136711" y="1060622"/>
                      <a:pt x="26894" y="885811"/>
                    </a:cubicBezTo>
                  </a:path>
                </a:pathLst>
              </a:custGeom>
              <a:noFill/>
              <a:ln w="158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75C2909-B5E0-5307-AF8B-F3CCF0B041F0}"/>
                  </a:ext>
                </a:extLst>
              </p:cNvPr>
              <p:cNvSpPr/>
              <p:nvPr/>
            </p:nvSpPr>
            <p:spPr>
              <a:xfrm rot="2038999">
                <a:off x="2134215" y="3415939"/>
                <a:ext cx="143436" cy="71718"/>
              </a:xfrm>
              <a:custGeom>
                <a:avLst/>
                <a:gdLst>
                  <a:gd name="csX0" fmla="*/ 0 w 143436"/>
                  <a:gd name="csY0" fmla="*/ 71718 h 71718"/>
                  <a:gd name="csX1" fmla="*/ 71718 w 143436"/>
                  <a:gd name="csY1" fmla="*/ 0 h 71718"/>
                  <a:gd name="csX2" fmla="*/ 143436 w 143436"/>
                  <a:gd name="csY2" fmla="*/ 53789 h 717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436" h="71718">
                    <a:moveTo>
                      <a:pt x="0" y="71718"/>
                    </a:moveTo>
                    <a:lnTo>
                      <a:pt x="71718" y="0"/>
                    </a:lnTo>
                    <a:lnTo>
                      <a:pt x="143436" y="53789"/>
                    </a:lnTo>
                  </a:path>
                </a:pathLst>
              </a:custGeom>
              <a:noFill/>
              <a:ln w="1905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6BC0C9-3596-902C-2C7A-4514A1569944}"/>
                </a:ext>
              </a:extLst>
            </p:cNvPr>
            <p:cNvSpPr/>
            <p:nvPr/>
          </p:nvSpPr>
          <p:spPr>
            <a:xfrm>
              <a:off x="3122356" y="4124156"/>
              <a:ext cx="143435" cy="116541"/>
            </a:xfrm>
            <a:custGeom>
              <a:avLst/>
              <a:gdLst>
                <a:gd name="csX0" fmla="*/ 0 w 143435"/>
                <a:gd name="csY0" fmla="*/ 116541 h 116541"/>
                <a:gd name="csX1" fmla="*/ 35858 w 143435"/>
                <a:gd name="csY1" fmla="*/ 0 h 116541"/>
                <a:gd name="csX2" fmla="*/ 143435 w 143435"/>
                <a:gd name="csY2" fmla="*/ 53788 h 116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43435" h="116541">
                  <a:moveTo>
                    <a:pt x="0" y="116541"/>
                  </a:moveTo>
                  <a:lnTo>
                    <a:pt x="35858" y="0"/>
                  </a:lnTo>
                  <a:lnTo>
                    <a:pt x="143435" y="53788"/>
                  </a:lnTo>
                </a:path>
              </a:pathLst>
            </a:custGeom>
            <a:noFill/>
            <a:ln w="19050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0BE213-6BD4-405F-A232-0349FF8869F5}"/>
                </a:ext>
              </a:extLst>
            </p:cNvPr>
            <p:cNvSpPr/>
            <p:nvPr/>
          </p:nvSpPr>
          <p:spPr>
            <a:xfrm rot="5873542">
              <a:off x="4334057" y="3812385"/>
              <a:ext cx="143436" cy="71718"/>
            </a:xfrm>
            <a:custGeom>
              <a:avLst/>
              <a:gdLst>
                <a:gd name="csX0" fmla="*/ 0 w 143436"/>
                <a:gd name="csY0" fmla="*/ 71718 h 71718"/>
                <a:gd name="csX1" fmla="*/ 71718 w 143436"/>
                <a:gd name="csY1" fmla="*/ 0 h 71718"/>
                <a:gd name="csX2" fmla="*/ 143436 w 143436"/>
                <a:gd name="csY2" fmla="*/ 53789 h 717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43436" h="71718">
                  <a:moveTo>
                    <a:pt x="0" y="71718"/>
                  </a:moveTo>
                  <a:lnTo>
                    <a:pt x="71718" y="0"/>
                  </a:lnTo>
                  <a:lnTo>
                    <a:pt x="143436" y="53789"/>
                  </a:lnTo>
                </a:path>
              </a:pathLst>
            </a:custGeom>
            <a:noFill/>
            <a:ln w="19050"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514A0E-082B-4AA2-BA50-6EB2F09D990B}"/>
              </a:ext>
            </a:extLst>
          </p:cNvPr>
          <p:cNvCxnSpPr>
            <a:cxnSpLocks/>
          </p:cNvCxnSpPr>
          <p:nvPr/>
        </p:nvCxnSpPr>
        <p:spPr>
          <a:xfrm>
            <a:off x="385481" y="3273334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87" grpId="0"/>
      <p:bldP spid="69" grpId="0"/>
      <p:bldP spid="78" grpId="0" animBg="1"/>
      <p:bldP spid="93" grpId="0"/>
      <p:bldP spid="9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DD63139-699A-7BE1-06F2-E835170A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" y="3723967"/>
            <a:ext cx="4247519" cy="19099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AA9E30F-37F0-F02D-E392-B23BD557A3A6}"/>
              </a:ext>
            </a:extLst>
          </p:cNvPr>
          <p:cNvSpPr txBox="1"/>
          <p:nvPr/>
        </p:nvSpPr>
        <p:spPr>
          <a:xfrm>
            <a:off x="478572" y="3686607"/>
            <a:ext cx="32626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0" i="0" dirty="0">
                <a:solidFill>
                  <a:srgbClr val="20202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PLOS Comp Bio </a:t>
            </a:r>
            <a:r>
              <a:rPr lang="en-IN" sz="1400" b="1" i="0" dirty="0">
                <a:solidFill>
                  <a:srgbClr val="20202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15</a:t>
            </a:r>
            <a:r>
              <a:rPr lang="en-IN" sz="1400" b="0" i="0" dirty="0">
                <a:solidFill>
                  <a:srgbClr val="20202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(7) e1006635 </a:t>
            </a:r>
            <a:r>
              <a:rPr lang="en-IN" sz="1400" b="1" i="0" dirty="0">
                <a:solidFill>
                  <a:srgbClr val="20202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(2019)</a:t>
            </a:r>
            <a:endParaRPr lang="en-I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44FD33-32DB-A2A8-EB52-9B4D958DE8B5}"/>
              </a:ext>
            </a:extLst>
          </p:cNvPr>
          <p:cNvSpPr txBox="1"/>
          <p:nvPr/>
        </p:nvSpPr>
        <p:spPr>
          <a:xfrm>
            <a:off x="618561" y="5644908"/>
            <a:ext cx="3740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Chaotic Dynamics in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Locomotion Behavioural Switching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28D46A-C7B6-FD23-95C3-B58D7E111350}"/>
              </a:ext>
            </a:extLst>
          </p:cNvPr>
          <p:cNvSpPr txBox="1"/>
          <p:nvPr/>
        </p:nvSpPr>
        <p:spPr>
          <a:xfrm>
            <a:off x="5414753" y="6000994"/>
            <a:ext cx="27184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0" i="0" dirty="0">
                <a:solidFill>
                  <a:srgbClr val="20202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Int. J. </a:t>
            </a:r>
            <a:r>
              <a:rPr lang="en-IN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Intell Syst. </a:t>
            </a:r>
            <a:r>
              <a:rPr lang="en-IN" sz="1400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IN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71-88 </a:t>
            </a:r>
            <a:r>
              <a:rPr lang="en-IN" sz="1400" b="1" i="0" dirty="0">
                <a:solidFill>
                  <a:srgbClr val="20202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(1995)</a:t>
            </a:r>
            <a:endParaRPr lang="en-I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EE6DA21-DBF2-1EF0-9CB8-132E988E3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13327" r="1566"/>
          <a:stretch>
            <a:fillRect/>
          </a:stretch>
        </p:blipFill>
        <p:spPr>
          <a:xfrm>
            <a:off x="4899907" y="4249885"/>
            <a:ext cx="3740641" cy="175110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E3FDB84-1363-1F67-74DE-BE9D29F3B464}"/>
              </a:ext>
            </a:extLst>
          </p:cNvPr>
          <p:cNvSpPr txBox="1"/>
          <p:nvPr/>
        </p:nvSpPr>
        <p:spPr>
          <a:xfrm>
            <a:off x="4780200" y="3590960"/>
            <a:ext cx="3923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Learning and Retrieval using Chaotic Dynamics in Rabbit Olfactory Systems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518BFB-6D1F-9CD1-4E73-A61020BC1D04}"/>
              </a:ext>
            </a:extLst>
          </p:cNvPr>
          <p:cNvCxnSpPr>
            <a:cxnSpLocks/>
          </p:cNvCxnSpPr>
          <p:nvPr/>
        </p:nvCxnSpPr>
        <p:spPr>
          <a:xfrm>
            <a:off x="376515" y="3309194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FB53583-6707-29B3-34F3-2DD927F1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6" t="40594" r="34826" b="34252"/>
          <a:stretch>
            <a:fillRect/>
          </a:stretch>
        </p:blipFill>
        <p:spPr>
          <a:xfrm>
            <a:off x="359092" y="423103"/>
            <a:ext cx="1983329" cy="16292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4BD466-277C-9E2C-A3AE-2FEBED429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7240" r="75984" b="69329"/>
          <a:stretch>
            <a:fillRect/>
          </a:stretch>
        </p:blipFill>
        <p:spPr>
          <a:xfrm>
            <a:off x="4327369" y="532324"/>
            <a:ext cx="1532381" cy="12715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4B4B92-5FA5-A7A6-4A8B-C98BEF6D1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39694" r="72857" b="34271"/>
          <a:stretch>
            <a:fillRect/>
          </a:stretch>
        </p:blipFill>
        <p:spPr>
          <a:xfrm>
            <a:off x="5797996" y="406874"/>
            <a:ext cx="1585916" cy="1412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4B057A-DC4F-0C25-7624-CA11C2B40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51" b="90219" l="74220" r="94798">
                        <a14:foregroundMark x1="94913" y1="71387" x2="94913" y2="71387"/>
                        <a14:foregroundMark x1="74798" y1="87591" x2="74798" y2="87591"/>
                        <a14:foregroundMark x1="76532" y1="88321" x2="78613" y2="89635"/>
                        <a14:foregroundMark x1="79769" y1="87591" x2="80000" y2="90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66844" r="3608" b="7823"/>
          <a:stretch>
            <a:fillRect/>
          </a:stretch>
        </p:blipFill>
        <p:spPr>
          <a:xfrm>
            <a:off x="6992157" y="505533"/>
            <a:ext cx="1673927" cy="137476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142A5-B639-DE06-63FA-7FF9C40D5E42}"/>
              </a:ext>
            </a:extLst>
          </p:cNvPr>
          <p:cNvCxnSpPr>
            <a:cxnSpLocks/>
          </p:cNvCxnSpPr>
          <p:nvPr/>
        </p:nvCxnSpPr>
        <p:spPr>
          <a:xfrm>
            <a:off x="2312561" y="1337550"/>
            <a:ext cx="2004107" cy="0"/>
          </a:xfrm>
          <a:prstGeom prst="straightConnector1">
            <a:avLst/>
          </a:prstGeom>
          <a:ln w="28575">
            <a:solidFill>
              <a:srgbClr val="229A75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DFBCF4-2FEE-1A28-307A-B9246AD06426}"/>
              </a:ext>
            </a:extLst>
          </p:cNvPr>
          <p:cNvSpPr txBox="1"/>
          <p:nvPr/>
        </p:nvSpPr>
        <p:spPr>
          <a:xfrm>
            <a:off x="2825948" y="908435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Pruning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0C575E-78BE-D5E1-F67E-0441E6EFA78A}"/>
              </a:ext>
            </a:extLst>
          </p:cNvPr>
          <p:cNvSpPr txBox="1"/>
          <p:nvPr/>
        </p:nvSpPr>
        <p:spPr>
          <a:xfrm>
            <a:off x="3088340" y="2779047"/>
            <a:ext cx="29673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J Theor </a:t>
            </a:r>
            <a:r>
              <a:rPr lang="en-IN" sz="14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Biol</a:t>
            </a:r>
            <a:r>
              <a:rPr lang="en-IN" sz="14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N" sz="1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188(2)</a:t>
            </a:r>
            <a:r>
              <a:rPr lang="en-IN" sz="14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:187-200</a:t>
            </a:r>
            <a:r>
              <a:rPr lang="en-I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(1997)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2C6F6-87E7-8CED-7FBC-D493AC901E94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D1D2B-98C9-9219-E1BB-01BBD829AE27}"/>
              </a:ext>
            </a:extLst>
          </p:cNvPr>
          <p:cNvSpPr txBox="1"/>
          <p:nvPr/>
        </p:nvSpPr>
        <p:spPr>
          <a:xfrm>
            <a:off x="177914" y="2254285"/>
            <a:ext cx="878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Pruning frustrated edges collapses a chaotic attractor into distinct limit cycles</a:t>
            </a:r>
          </a:p>
        </p:txBody>
      </p:sp>
    </p:spTree>
    <p:extLst>
      <p:ext uri="{BB962C8B-B14F-4D97-AF65-F5344CB8AC3E}">
        <p14:creationId xmlns:p14="http://schemas.microsoft.com/office/powerpoint/2010/main" val="41138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41" grpId="0" animBg="1"/>
      <p:bldP spid="48" grpId="0"/>
      <p:bldP spid="20" grpId="0"/>
      <p:bldP spid="23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117F920C-1555-8DFE-7724-F085796A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8" y="4451454"/>
            <a:ext cx="2694883" cy="21242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7C61B5D-E30E-F19D-E249-74A04FC6F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7732" r="6467" b="35803"/>
          <a:stretch>
            <a:fillRect/>
          </a:stretch>
        </p:blipFill>
        <p:spPr>
          <a:xfrm>
            <a:off x="6061077" y="2551047"/>
            <a:ext cx="2554237" cy="1503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39360F-A100-5415-A0F9-B7113F1AD630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DCD0C-A13C-A736-A941-50D85CA9E25E}"/>
                  </a:ext>
                </a:extLst>
              </p:cNvPr>
              <p:cNvSpPr txBox="1"/>
              <p:nvPr/>
            </p:nvSpPr>
            <p:spPr>
              <a:xfrm>
                <a:off x="557520" y="905238"/>
                <a:ext cx="2302490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DCD0C-A13C-A736-A941-50D85CA9E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0" y="905238"/>
                <a:ext cx="2302490" cy="414537"/>
              </a:xfrm>
              <a:prstGeom prst="rect">
                <a:avLst/>
              </a:prstGeom>
              <a:blipFill>
                <a:blip r:embed="rId4"/>
                <a:stretch>
                  <a:fillRect l="-1587" b="-1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8E34551-1F46-8FDC-9503-ADF282185486}"/>
              </a:ext>
            </a:extLst>
          </p:cNvPr>
          <p:cNvGrpSpPr/>
          <p:nvPr/>
        </p:nvGrpSpPr>
        <p:grpSpPr>
          <a:xfrm>
            <a:off x="3282447" y="440789"/>
            <a:ext cx="2805952" cy="1529739"/>
            <a:chOff x="1216817" y="1300030"/>
            <a:chExt cx="2805952" cy="152973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F6E8BB-20F9-02EB-7F7D-91F3F629C293}"/>
                </a:ext>
              </a:extLst>
            </p:cNvPr>
            <p:cNvGrpSpPr/>
            <p:nvPr/>
          </p:nvGrpSpPr>
          <p:grpSpPr>
            <a:xfrm>
              <a:off x="1216817" y="1300030"/>
              <a:ext cx="2805952" cy="1529739"/>
              <a:chOff x="1138518" y="1640452"/>
              <a:chExt cx="2805952" cy="152973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BCFB7E-611B-E7BD-EDC9-29933F2D4FB5}"/>
                  </a:ext>
                </a:extLst>
              </p:cNvPr>
              <p:cNvGrpSpPr/>
              <p:nvPr/>
            </p:nvGrpSpPr>
            <p:grpSpPr>
              <a:xfrm>
                <a:off x="1138518" y="1889343"/>
                <a:ext cx="2805952" cy="1280848"/>
                <a:chOff x="1901145" y="1991077"/>
                <a:chExt cx="5165677" cy="2358005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7BC52AE-F8FB-2B00-7147-FAAA201298A6}"/>
                    </a:ext>
                  </a:extLst>
                </p:cNvPr>
                <p:cNvSpPr/>
                <p:nvPr/>
              </p:nvSpPr>
              <p:spPr>
                <a:xfrm>
                  <a:off x="1901145" y="1991077"/>
                  <a:ext cx="2142565" cy="677737"/>
                </a:xfrm>
                <a:custGeom>
                  <a:avLst/>
                  <a:gdLst>
                    <a:gd name="csX0" fmla="*/ 0 w 2142565"/>
                    <a:gd name="csY0" fmla="*/ 89647 h 677737"/>
                    <a:gd name="csX1" fmla="*/ 430306 w 2142565"/>
                    <a:gd name="csY1" fmla="*/ 672353 h 677737"/>
                    <a:gd name="csX2" fmla="*/ 905435 w 2142565"/>
                    <a:gd name="csY2" fmla="*/ 358588 h 677737"/>
                    <a:gd name="csX3" fmla="*/ 2142565 w 2142565"/>
                    <a:gd name="csY3" fmla="*/ 0 h 67773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2142565" h="677737">
                      <a:moveTo>
                        <a:pt x="0" y="89647"/>
                      </a:moveTo>
                      <a:cubicBezTo>
                        <a:pt x="139700" y="358588"/>
                        <a:pt x="279400" y="627530"/>
                        <a:pt x="430306" y="672353"/>
                      </a:cubicBezTo>
                      <a:cubicBezTo>
                        <a:pt x="581212" y="717176"/>
                        <a:pt x="620059" y="470647"/>
                        <a:pt x="905435" y="358588"/>
                      </a:cubicBezTo>
                      <a:cubicBezTo>
                        <a:pt x="1190812" y="246529"/>
                        <a:pt x="1666688" y="123264"/>
                        <a:pt x="2142565" y="0"/>
                      </a:cubicBezTo>
                    </a:path>
                  </a:pathLst>
                </a:custGeom>
                <a:noFill/>
                <a:ln w="25400">
                  <a:solidFill>
                    <a:srgbClr val="E72D6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2106EF4-99ED-B550-8445-68938A57D276}"/>
                    </a:ext>
                  </a:extLst>
                </p:cNvPr>
                <p:cNvSpPr/>
                <p:nvPr/>
              </p:nvSpPr>
              <p:spPr>
                <a:xfrm>
                  <a:off x="3513155" y="3685688"/>
                  <a:ext cx="2124635" cy="663394"/>
                </a:xfrm>
                <a:custGeom>
                  <a:avLst/>
                  <a:gdLst>
                    <a:gd name="csX0" fmla="*/ 0 w 2124635"/>
                    <a:gd name="csY0" fmla="*/ 71718 h 663394"/>
                    <a:gd name="csX1" fmla="*/ 591670 w 2124635"/>
                    <a:gd name="csY1" fmla="*/ 313765 h 663394"/>
                    <a:gd name="csX2" fmla="*/ 1156447 w 2124635"/>
                    <a:gd name="csY2" fmla="*/ 663388 h 663394"/>
                    <a:gd name="csX3" fmla="*/ 1595717 w 2124635"/>
                    <a:gd name="csY3" fmla="*/ 304800 h 663394"/>
                    <a:gd name="csX4" fmla="*/ 2124635 w 2124635"/>
                    <a:gd name="csY4" fmla="*/ 0 h 66339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124635" h="663394">
                      <a:moveTo>
                        <a:pt x="0" y="71718"/>
                      </a:moveTo>
                      <a:cubicBezTo>
                        <a:pt x="199464" y="143435"/>
                        <a:pt x="398929" y="215153"/>
                        <a:pt x="591670" y="313765"/>
                      </a:cubicBezTo>
                      <a:cubicBezTo>
                        <a:pt x="784411" y="412377"/>
                        <a:pt x="989106" y="664882"/>
                        <a:pt x="1156447" y="663388"/>
                      </a:cubicBezTo>
                      <a:cubicBezTo>
                        <a:pt x="1323788" y="661894"/>
                        <a:pt x="1434352" y="415365"/>
                        <a:pt x="1595717" y="304800"/>
                      </a:cubicBezTo>
                      <a:cubicBezTo>
                        <a:pt x="1757082" y="194235"/>
                        <a:pt x="1940858" y="97117"/>
                        <a:pt x="2124635" y="0"/>
                      </a:cubicBezTo>
                    </a:path>
                  </a:pathLst>
                </a:custGeom>
                <a:noFill/>
                <a:ln w="25400">
                  <a:solidFill>
                    <a:srgbClr val="229A7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A9613190-9024-EB18-521C-A1D4CD61176F}"/>
                    </a:ext>
                  </a:extLst>
                </p:cNvPr>
                <p:cNvSpPr/>
                <p:nvPr/>
              </p:nvSpPr>
              <p:spPr>
                <a:xfrm flipH="1">
                  <a:off x="4924258" y="1991077"/>
                  <a:ext cx="2142564" cy="677737"/>
                </a:xfrm>
                <a:custGeom>
                  <a:avLst/>
                  <a:gdLst>
                    <a:gd name="csX0" fmla="*/ 0 w 2142565"/>
                    <a:gd name="csY0" fmla="*/ 89647 h 677737"/>
                    <a:gd name="csX1" fmla="*/ 430306 w 2142565"/>
                    <a:gd name="csY1" fmla="*/ 672353 h 677737"/>
                    <a:gd name="csX2" fmla="*/ 905435 w 2142565"/>
                    <a:gd name="csY2" fmla="*/ 358588 h 677737"/>
                    <a:gd name="csX3" fmla="*/ 2142565 w 2142565"/>
                    <a:gd name="csY3" fmla="*/ 0 h 67773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2142565" h="677737">
                      <a:moveTo>
                        <a:pt x="0" y="89647"/>
                      </a:moveTo>
                      <a:cubicBezTo>
                        <a:pt x="139700" y="358588"/>
                        <a:pt x="279400" y="627530"/>
                        <a:pt x="430306" y="672353"/>
                      </a:cubicBezTo>
                      <a:cubicBezTo>
                        <a:pt x="581212" y="717176"/>
                        <a:pt x="620059" y="470647"/>
                        <a:pt x="905435" y="358588"/>
                      </a:cubicBezTo>
                      <a:cubicBezTo>
                        <a:pt x="1190812" y="246529"/>
                        <a:pt x="1666688" y="123264"/>
                        <a:pt x="2142565" y="0"/>
                      </a:cubicBezTo>
                    </a:path>
                  </a:pathLst>
                </a:custGeom>
                <a:noFill/>
                <a:ln w="25400"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0C41F69-4E0C-42E6-8CA5-CE1F4E9374B8}"/>
                  </a:ext>
                </a:extLst>
              </p:cNvPr>
              <p:cNvSpPr/>
              <p:nvPr/>
            </p:nvSpPr>
            <p:spPr>
              <a:xfrm>
                <a:off x="2017058" y="1640452"/>
                <a:ext cx="1111624" cy="161452"/>
              </a:xfrm>
              <a:custGeom>
                <a:avLst/>
                <a:gdLst>
                  <a:gd name="csX0" fmla="*/ 0 w 1111624"/>
                  <a:gd name="csY0" fmla="*/ 161452 h 161452"/>
                  <a:gd name="csX1" fmla="*/ 546847 w 1111624"/>
                  <a:gd name="csY1" fmla="*/ 88 h 161452"/>
                  <a:gd name="csX2" fmla="*/ 1111624 w 1111624"/>
                  <a:gd name="csY2" fmla="*/ 143523 h 161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1624" h="161452">
                    <a:moveTo>
                      <a:pt x="0" y="161452"/>
                    </a:moveTo>
                    <a:cubicBezTo>
                      <a:pt x="180788" y="82264"/>
                      <a:pt x="361576" y="3076"/>
                      <a:pt x="546847" y="88"/>
                    </a:cubicBezTo>
                    <a:cubicBezTo>
                      <a:pt x="732118" y="-2900"/>
                      <a:pt x="921871" y="70311"/>
                      <a:pt x="1111624" y="14352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5042CED-310D-3B5A-69A7-51F68C051A09}"/>
                  </a:ext>
                </a:extLst>
              </p:cNvPr>
              <p:cNvSpPr/>
              <p:nvPr/>
            </p:nvSpPr>
            <p:spPr>
              <a:xfrm>
                <a:off x="3059660" y="2382308"/>
                <a:ext cx="619557" cy="636494"/>
              </a:xfrm>
              <a:custGeom>
                <a:avLst/>
                <a:gdLst>
                  <a:gd name="csX0" fmla="*/ 690282 w 690282"/>
                  <a:gd name="csY0" fmla="*/ 0 h 636494"/>
                  <a:gd name="csX1" fmla="*/ 385482 w 690282"/>
                  <a:gd name="csY1" fmla="*/ 502024 h 636494"/>
                  <a:gd name="csX2" fmla="*/ 0 w 690282"/>
                  <a:gd name="csY2" fmla="*/ 636494 h 6364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0282" h="636494">
                    <a:moveTo>
                      <a:pt x="690282" y="0"/>
                    </a:moveTo>
                    <a:cubicBezTo>
                      <a:pt x="595405" y="197971"/>
                      <a:pt x="500529" y="395942"/>
                      <a:pt x="385482" y="502024"/>
                    </a:cubicBezTo>
                    <a:cubicBezTo>
                      <a:pt x="270435" y="608106"/>
                      <a:pt x="135217" y="622300"/>
                      <a:pt x="0" y="636494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BB18DAF-6F1C-E4C8-A652-152AF81BBBB4}"/>
                  </a:ext>
                </a:extLst>
              </p:cNvPr>
              <p:cNvSpPr/>
              <p:nvPr/>
            </p:nvSpPr>
            <p:spPr>
              <a:xfrm>
                <a:off x="1389527" y="2400238"/>
                <a:ext cx="719724" cy="600635"/>
              </a:xfrm>
              <a:custGeom>
                <a:avLst/>
                <a:gdLst>
                  <a:gd name="csX0" fmla="*/ 815788 w 815788"/>
                  <a:gd name="csY0" fmla="*/ 600635 h 600635"/>
                  <a:gd name="csX1" fmla="*/ 313764 w 815788"/>
                  <a:gd name="csY1" fmla="*/ 493058 h 600635"/>
                  <a:gd name="csX2" fmla="*/ 0 w 815788"/>
                  <a:gd name="csY2" fmla="*/ 0 h 600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5788" h="600635">
                    <a:moveTo>
                      <a:pt x="815788" y="600635"/>
                    </a:moveTo>
                    <a:cubicBezTo>
                      <a:pt x="632758" y="596899"/>
                      <a:pt x="449729" y="593164"/>
                      <a:pt x="313764" y="493058"/>
                    </a:cubicBezTo>
                    <a:cubicBezTo>
                      <a:pt x="177799" y="392952"/>
                      <a:pt x="88899" y="196476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7782690-E967-A45D-51CE-D9DCAF924A1D}"/>
                    </a:ext>
                  </a:extLst>
                </p:cNvPr>
                <p:cNvSpPr txBox="1"/>
                <p:nvPr/>
              </p:nvSpPr>
              <p:spPr>
                <a:xfrm>
                  <a:off x="2387703" y="1879371"/>
                  <a:ext cx="5972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7782690-E967-A45D-51CE-D9DCAF924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703" y="1879371"/>
                  <a:ext cx="59721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102" r="-8163" b="-65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122CAB-D37D-B813-C0FA-D3A3BE7F8A5D}"/>
              </a:ext>
            </a:extLst>
          </p:cNvPr>
          <p:cNvGrpSpPr/>
          <p:nvPr/>
        </p:nvGrpSpPr>
        <p:grpSpPr>
          <a:xfrm>
            <a:off x="6600622" y="416869"/>
            <a:ext cx="1981200" cy="1593042"/>
            <a:chOff x="5775657" y="1125681"/>
            <a:chExt cx="1981200" cy="159304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4B542D1-1218-A084-6945-E71A593C2AD1}"/>
                </a:ext>
              </a:extLst>
            </p:cNvPr>
            <p:cNvGrpSpPr/>
            <p:nvPr/>
          </p:nvGrpSpPr>
          <p:grpSpPr>
            <a:xfrm>
              <a:off x="5775657" y="1125681"/>
              <a:ext cx="1981200" cy="1593042"/>
              <a:chOff x="5773271" y="1592997"/>
              <a:chExt cx="2476105" cy="1990986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FA0821B-F0FD-C330-DE5F-9E56EEEB4962}"/>
                  </a:ext>
                </a:extLst>
              </p:cNvPr>
              <p:cNvSpPr/>
              <p:nvPr/>
            </p:nvSpPr>
            <p:spPr>
              <a:xfrm>
                <a:off x="5873729" y="3019184"/>
                <a:ext cx="2375647" cy="564799"/>
              </a:xfrm>
              <a:custGeom>
                <a:avLst/>
                <a:gdLst>
                  <a:gd name="csX0" fmla="*/ 0 w 2375647"/>
                  <a:gd name="csY0" fmla="*/ 197224 h 564799"/>
                  <a:gd name="csX1" fmla="*/ 385482 w 2375647"/>
                  <a:gd name="csY1" fmla="*/ 546847 h 564799"/>
                  <a:gd name="csX2" fmla="*/ 753035 w 2375647"/>
                  <a:gd name="csY2" fmla="*/ 251012 h 564799"/>
                  <a:gd name="csX3" fmla="*/ 1192306 w 2375647"/>
                  <a:gd name="csY3" fmla="*/ 564777 h 564799"/>
                  <a:gd name="csX4" fmla="*/ 1586753 w 2375647"/>
                  <a:gd name="csY4" fmla="*/ 268941 h 564799"/>
                  <a:gd name="csX5" fmla="*/ 2017059 w 2375647"/>
                  <a:gd name="csY5" fmla="*/ 555812 h 564799"/>
                  <a:gd name="csX6" fmla="*/ 2375647 w 2375647"/>
                  <a:gd name="csY6" fmla="*/ 0 h 5647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375647" h="564799">
                    <a:moveTo>
                      <a:pt x="0" y="197224"/>
                    </a:moveTo>
                    <a:cubicBezTo>
                      <a:pt x="129988" y="367553"/>
                      <a:pt x="259976" y="537882"/>
                      <a:pt x="385482" y="546847"/>
                    </a:cubicBezTo>
                    <a:cubicBezTo>
                      <a:pt x="510988" y="555812"/>
                      <a:pt x="618564" y="248024"/>
                      <a:pt x="753035" y="251012"/>
                    </a:cubicBezTo>
                    <a:cubicBezTo>
                      <a:pt x="887506" y="254000"/>
                      <a:pt x="1053353" y="561789"/>
                      <a:pt x="1192306" y="564777"/>
                    </a:cubicBezTo>
                    <a:cubicBezTo>
                      <a:pt x="1331259" y="567765"/>
                      <a:pt x="1449294" y="270435"/>
                      <a:pt x="1586753" y="268941"/>
                    </a:cubicBezTo>
                    <a:cubicBezTo>
                      <a:pt x="1724212" y="267447"/>
                      <a:pt x="1885577" y="600636"/>
                      <a:pt x="2017059" y="555812"/>
                    </a:cubicBezTo>
                    <a:cubicBezTo>
                      <a:pt x="2148541" y="510989"/>
                      <a:pt x="2262094" y="255494"/>
                      <a:pt x="2375647" y="0"/>
                    </a:cubicBezTo>
                  </a:path>
                </a:pathLst>
              </a:custGeom>
              <a:noFill/>
              <a:ln w="25400"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125409-77C9-729B-895B-DCD16D3E2DE7}"/>
                  </a:ext>
                </a:extLst>
              </p:cNvPr>
              <p:cNvSpPr/>
              <p:nvPr/>
            </p:nvSpPr>
            <p:spPr>
              <a:xfrm>
                <a:off x="5773271" y="2303934"/>
                <a:ext cx="2474258" cy="537897"/>
              </a:xfrm>
              <a:custGeom>
                <a:avLst/>
                <a:gdLst>
                  <a:gd name="csX0" fmla="*/ 0 w 2474258"/>
                  <a:gd name="csY0" fmla="*/ 8965 h 537897"/>
                  <a:gd name="csX1" fmla="*/ 394447 w 2474258"/>
                  <a:gd name="csY1" fmla="*/ 510988 h 537897"/>
                  <a:gd name="csX2" fmla="*/ 860611 w 2474258"/>
                  <a:gd name="csY2" fmla="*/ 430306 h 537897"/>
                  <a:gd name="csX3" fmla="*/ 1326776 w 2474258"/>
                  <a:gd name="csY3" fmla="*/ 537882 h 537897"/>
                  <a:gd name="csX4" fmla="*/ 1721223 w 2474258"/>
                  <a:gd name="csY4" fmla="*/ 421341 h 537897"/>
                  <a:gd name="csX5" fmla="*/ 2106705 w 2474258"/>
                  <a:gd name="csY5" fmla="*/ 519953 h 537897"/>
                  <a:gd name="csX6" fmla="*/ 2474258 w 2474258"/>
                  <a:gd name="csY6" fmla="*/ 0 h 537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474258" h="537897">
                    <a:moveTo>
                      <a:pt x="0" y="8965"/>
                    </a:moveTo>
                    <a:cubicBezTo>
                      <a:pt x="125506" y="224865"/>
                      <a:pt x="251012" y="440765"/>
                      <a:pt x="394447" y="510988"/>
                    </a:cubicBezTo>
                    <a:cubicBezTo>
                      <a:pt x="537882" y="581212"/>
                      <a:pt x="705223" y="425824"/>
                      <a:pt x="860611" y="430306"/>
                    </a:cubicBezTo>
                    <a:cubicBezTo>
                      <a:pt x="1015999" y="434788"/>
                      <a:pt x="1183341" y="539376"/>
                      <a:pt x="1326776" y="537882"/>
                    </a:cubicBezTo>
                    <a:cubicBezTo>
                      <a:pt x="1470211" y="536388"/>
                      <a:pt x="1591235" y="424329"/>
                      <a:pt x="1721223" y="421341"/>
                    </a:cubicBezTo>
                    <a:cubicBezTo>
                      <a:pt x="1851211" y="418353"/>
                      <a:pt x="1981199" y="590176"/>
                      <a:pt x="2106705" y="519953"/>
                    </a:cubicBezTo>
                    <a:cubicBezTo>
                      <a:pt x="2232211" y="449730"/>
                      <a:pt x="2353234" y="224865"/>
                      <a:pt x="2474258" y="0"/>
                    </a:cubicBezTo>
                  </a:path>
                </a:pathLst>
              </a:custGeom>
              <a:noFill/>
              <a:ln w="25400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0523B2-1D9D-C019-11DF-95615770C505}"/>
                  </a:ext>
                </a:extLst>
              </p:cNvPr>
              <p:cNvSpPr/>
              <p:nvPr/>
            </p:nvSpPr>
            <p:spPr>
              <a:xfrm>
                <a:off x="5804647" y="1592997"/>
                <a:ext cx="2411506" cy="592692"/>
              </a:xfrm>
              <a:custGeom>
                <a:avLst/>
                <a:gdLst>
                  <a:gd name="csX0" fmla="*/ 0 w 2411506"/>
                  <a:gd name="csY0" fmla="*/ 17930 h 592692"/>
                  <a:gd name="csX1" fmla="*/ 439271 w 2411506"/>
                  <a:gd name="csY1" fmla="*/ 502024 h 592692"/>
                  <a:gd name="csX2" fmla="*/ 1900518 w 2411506"/>
                  <a:gd name="csY2" fmla="*/ 546847 h 592692"/>
                  <a:gd name="csX3" fmla="*/ 2411506 w 2411506"/>
                  <a:gd name="csY3" fmla="*/ 0 h 5926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11506" h="592692">
                    <a:moveTo>
                      <a:pt x="0" y="17930"/>
                    </a:moveTo>
                    <a:cubicBezTo>
                      <a:pt x="61259" y="215900"/>
                      <a:pt x="122518" y="413871"/>
                      <a:pt x="439271" y="502024"/>
                    </a:cubicBezTo>
                    <a:cubicBezTo>
                      <a:pt x="756024" y="590177"/>
                      <a:pt x="1571812" y="630518"/>
                      <a:pt x="1900518" y="546847"/>
                    </a:cubicBezTo>
                    <a:cubicBezTo>
                      <a:pt x="2229224" y="463176"/>
                      <a:pt x="2320365" y="231588"/>
                      <a:pt x="2411506" y="0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1E28045-5139-CC25-7CEC-D35CD203AA69}"/>
                </a:ext>
              </a:extLst>
            </p:cNvPr>
            <p:cNvCxnSpPr>
              <a:cxnSpLocks/>
            </p:cNvCxnSpPr>
            <p:nvPr/>
          </p:nvCxnSpPr>
          <p:spPr>
            <a:xfrm>
              <a:off x="6806446" y="1698524"/>
              <a:ext cx="0" cy="2922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C43E365-30F5-A065-4499-80FD5518771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446" y="2230948"/>
              <a:ext cx="0" cy="3171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83E1F96-F15D-A6F3-5DF4-57C65F4DA632}"/>
                    </a:ext>
                  </a:extLst>
                </p:cNvPr>
                <p:cNvSpPr txBox="1"/>
                <p:nvPr/>
              </p:nvSpPr>
              <p:spPr>
                <a:xfrm>
                  <a:off x="6471978" y="1144609"/>
                  <a:ext cx="6292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≪1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83E1F96-F15D-A6F3-5DF4-57C65F4DA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978" y="1144609"/>
                  <a:ext cx="62927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854" r="-9709" b="-869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36A4D8-9ADB-F908-8578-1BFDDB2A6BCC}"/>
                  </a:ext>
                </a:extLst>
              </p:cNvPr>
              <p:cNvSpPr txBox="1"/>
              <p:nvPr/>
            </p:nvSpPr>
            <p:spPr>
              <a:xfrm>
                <a:off x="611850" y="3743845"/>
                <a:ext cx="2159950" cy="329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36A4D8-9ADB-F908-8578-1BFDDB2A6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50" y="3743845"/>
                <a:ext cx="2159950" cy="329064"/>
              </a:xfrm>
              <a:prstGeom prst="rect">
                <a:avLst/>
              </a:prstGeom>
              <a:blipFill>
                <a:blip r:embed="rId7"/>
                <a:stretch>
                  <a:fillRect l="-1972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87927E-53EF-1C8B-A58E-CB7EA5811FC2}"/>
              </a:ext>
            </a:extLst>
          </p:cNvPr>
          <p:cNvCxnSpPr>
            <a:cxnSpLocks/>
          </p:cNvCxnSpPr>
          <p:nvPr/>
        </p:nvCxnSpPr>
        <p:spPr>
          <a:xfrm>
            <a:off x="428439" y="2212623"/>
            <a:ext cx="83180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5B4B8-B115-8F54-286D-6198E1EECD4A}"/>
              </a:ext>
            </a:extLst>
          </p:cNvPr>
          <p:cNvSpPr txBox="1"/>
          <p:nvPr/>
        </p:nvSpPr>
        <p:spPr>
          <a:xfrm>
            <a:off x="657157" y="452299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Hebbian Learning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69824C-0CFE-AA09-B82E-0F80858EFFA9}"/>
              </a:ext>
            </a:extLst>
          </p:cNvPr>
          <p:cNvCxnSpPr>
            <a:cxnSpLocks/>
          </p:cNvCxnSpPr>
          <p:nvPr/>
        </p:nvCxnSpPr>
        <p:spPr>
          <a:xfrm>
            <a:off x="6386803" y="356554"/>
            <a:ext cx="0" cy="17574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C2F97D-5E46-A7E0-4432-3DD4F0C6206A}"/>
                  </a:ext>
                </a:extLst>
              </p:cNvPr>
              <p:cNvSpPr txBox="1"/>
              <p:nvPr/>
            </p:nvSpPr>
            <p:spPr>
              <a:xfrm>
                <a:off x="770246" y="1503596"/>
                <a:ext cx="18700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IN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Learning Rate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C2F97D-5E46-A7E0-4432-3DD4F0C62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46" y="1503596"/>
                <a:ext cx="1870032" cy="369332"/>
              </a:xfrm>
              <a:prstGeom prst="rect">
                <a:avLst/>
              </a:prstGeom>
              <a:blipFill>
                <a:blip r:embed="rId8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387CF9E9-A459-D686-7DF3-827ADA56874F}"/>
              </a:ext>
            </a:extLst>
          </p:cNvPr>
          <p:cNvSpPr txBox="1"/>
          <p:nvPr/>
        </p:nvSpPr>
        <p:spPr>
          <a:xfrm>
            <a:off x="6637852" y="2745634"/>
            <a:ext cx="18280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i="1" dirty="0"/>
              <a:t>EPL</a:t>
            </a:r>
            <a:r>
              <a:rPr lang="en-IN" sz="1400" dirty="0"/>
              <a:t> </a:t>
            </a:r>
            <a:r>
              <a:rPr lang="en-IN" sz="1400" b="1" dirty="0"/>
              <a:t>105</a:t>
            </a:r>
            <a:r>
              <a:rPr lang="en-IN" sz="1400" dirty="0"/>
              <a:t> 10003 </a:t>
            </a:r>
            <a:r>
              <a:rPr lang="en-IN" sz="1400" b="1" dirty="0"/>
              <a:t>(2014)</a:t>
            </a:r>
            <a:r>
              <a:rPr lang="en-IN" sz="1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B374E9-AA01-CF02-B63F-315F3C076E68}"/>
                  </a:ext>
                </a:extLst>
              </p:cNvPr>
              <p:cNvSpPr txBox="1"/>
              <p:nvPr/>
            </p:nvSpPr>
            <p:spPr>
              <a:xfrm>
                <a:off x="5688517" y="3874746"/>
                <a:ext cx="3692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B374E9-AA01-CF02-B63F-315F3C07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17" y="3874746"/>
                <a:ext cx="369204" cy="246221"/>
              </a:xfrm>
              <a:prstGeom prst="rect">
                <a:avLst/>
              </a:prstGeom>
              <a:blipFill>
                <a:blip r:embed="rId9"/>
                <a:stretch>
                  <a:fillRect l="-11475" t="-2500" r="-1639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CC2727-D255-2C53-B062-A945F9964DCC}"/>
                  </a:ext>
                </a:extLst>
              </p:cNvPr>
              <p:cNvSpPr txBox="1"/>
              <p:nvPr/>
            </p:nvSpPr>
            <p:spPr>
              <a:xfrm>
                <a:off x="5715411" y="2596492"/>
                <a:ext cx="3692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CC2727-D255-2C53-B062-A945F9964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11" y="2596492"/>
                <a:ext cx="369204" cy="246221"/>
              </a:xfrm>
              <a:prstGeom prst="rect">
                <a:avLst/>
              </a:prstGeom>
              <a:blipFill>
                <a:blip r:embed="rId10"/>
                <a:stretch>
                  <a:fillRect l="-13333" r="-3333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4A1EB8-18A0-577C-D08B-69C1B3C25BD2}"/>
                  </a:ext>
                </a:extLst>
              </p:cNvPr>
              <p:cNvSpPr txBox="1"/>
              <p:nvPr/>
            </p:nvSpPr>
            <p:spPr>
              <a:xfrm>
                <a:off x="5974191" y="4060470"/>
                <a:ext cx="3692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4A1EB8-18A0-577C-D08B-69C1B3C25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91" y="4060470"/>
                <a:ext cx="369204" cy="246221"/>
              </a:xfrm>
              <a:prstGeom prst="rect">
                <a:avLst/>
              </a:prstGeom>
              <a:blipFill>
                <a:blip r:embed="rId11"/>
                <a:stretch>
                  <a:fillRect l="-11475" r="-1639" b="-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A49A70E-8BD2-E9B0-F4AE-6D325917EABA}"/>
                  </a:ext>
                </a:extLst>
              </p:cNvPr>
              <p:cNvSpPr txBox="1"/>
              <p:nvPr/>
            </p:nvSpPr>
            <p:spPr>
              <a:xfrm>
                <a:off x="8214866" y="4051504"/>
                <a:ext cx="3692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A49A70E-8BD2-E9B0-F4AE-6D325917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866" y="4051504"/>
                <a:ext cx="369204" cy="246221"/>
              </a:xfrm>
              <a:prstGeom prst="rect">
                <a:avLst/>
              </a:prstGeom>
              <a:blipFill>
                <a:blip r:embed="rId12"/>
                <a:stretch>
                  <a:fillRect l="-13333" t="-2500" r="-3333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D3BE88-94CF-6896-6BD8-E86D4978DF0C}"/>
                  </a:ext>
                </a:extLst>
              </p:cNvPr>
              <p:cNvSpPr txBox="1"/>
              <p:nvPr/>
            </p:nvSpPr>
            <p:spPr>
              <a:xfrm>
                <a:off x="7159241" y="4015276"/>
                <a:ext cx="1636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D3BE88-94CF-6896-6BD8-E86D4978D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41" y="4015276"/>
                <a:ext cx="163635" cy="307777"/>
              </a:xfrm>
              <a:prstGeom prst="rect">
                <a:avLst/>
              </a:prstGeom>
              <a:blipFill>
                <a:blip r:embed="rId13"/>
                <a:stretch>
                  <a:fillRect l="-25926" r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B578EAE-4DCA-2033-827A-D993D00112C0}"/>
                  </a:ext>
                </a:extLst>
              </p:cNvPr>
              <p:cNvSpPr txBox="1"/>
              <p:nvPr/>
            </p:nvSpPr>
            <p:spPr>
              <a:xfrm>
                <a:off x="5789113" y="3161460"/>
                <a:ext cx="2062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B578EAE-4DCA-2033-827A-D993D0011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113" y="3161460"/>
                <a:ext cx="206275" cy="307777"/>
              </a:xfrm>
              <a:prstGeom prst="rect">
                <a:avLst/>
              </a:prstGeom>
              <a:blipFill>
                <a:blip r:embed="rId14"/>
                <a:stretch>
                  <a:fillRect l="-45455" r="-42424" b="-3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9F074B3-8A13-8914-8297-2F342D3BC4A3}"/>
              </a:ext>
            </a:extLst>
          </p:cNvPr>
          <p:cNvSpPr txBox="1"/>
          <p:nvPr/>
        </p:nvSpPr>
        <p:spPr>
          <a:xfrm>
            <a:off x="6431099" y="2256928"/>
            <a:ext cx="1765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Relaxation Time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963FDED-9B6C-F5A5-95AC-470CC8EDC0D1}"/>
              </a:ext>
            </a:extLst>
          </p:cNvPr>
          <p:cNvGrpSpPr/>
          <p:nvPr/>
        </p:nvGrpSpPr>
        <p:grpSpPr>
          <a:xfrm>
            <a:off x="3062523" y="2739477"/>
            <a:ext cx="2321858" cy="1287395"/>
            <a:chOff x="501870" y="3071791"/>
            <a:chExt cx="2321858" cy="128739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006DB9B-E283-8D57-B6E2-338AFF94D3B0}"/>
                </a:ext>
              </a:extLst>
            </p:cNvPr>
            <p:cNvSpPr/>
            <p:nvPr/>
          </p:nvSpPr>
          <p:spPr>
            <a:xfrm>
              <a:off x="600636" y="3272117"/>
              <a:ext cx="2196353" cy="372267"/>
            </a:xfrm>
            <a:custGeom>
              <a:avLst/>
              <a:gdLst>
                <a:gd name="csX0" fmla="*/ 0 w 2196353"/>
                <a:gd name="csY0" fmla="*/ 0 h 372267"/>
                <a:gd name="csX1" fmla="*/ 699248 w 2196353"/>
                <a:gd name="csY1" fmla="*/ 179294 h 372267"/>
                <a:gd name="csX2" fmla="*/ 932330 w 2196353"/>
                <a:gd name="csY2" fmla="*/ 143435 h 372267"/>
                <a:gd name="csX3" fmla="*/ 1425389 w 2196353"/>
                <a:gd name="csY3" fmla="*/ 367553 h 372267"/>
                <a:gd name="csX4" fmla="*/ 1783977 w 2196353"/>
                <a:gd name="csY4" fmla="*/ 286871 h 372267"/>
                <a:gd name="csX5" fmla="*/ 2052918 w 2196353"/>
                <a:gd name="csY5" fmla="*/ 179294 h 372267"/>
                <a:gd name="csX6" fmla="*/ 2196353 w 2196353"/>
                <a:gd name="csY6" fmla="*/ 71718 h 3722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196353" h="372267">
                  <a:moveTo>
                    <a:pt x="0" y="0"/>
                  </a:moveTo>
                  <a:cubicBezTo>
                    <a:pt x="271930" y="77694"/>
                    <a:pt x="543860" y="155388"/>
                    <a:pt x="699248" y="179294"/>
                  </a:cubicBezTo>
                  <a:cubicBezTo>
                    <a:pt x="854636" y="203200"/>
                    <a:pt x="811307" y="112059"/>
                    <a:pt x="932330" y="143435"/>
                  </a:cubicBezTo>
                  <a:cubicBezTo>
                    <a:pt x="1053353" y="174811"/>
                    <a:pt x="1283448" y="343647"/>
                    <a:pt x="1425389" y="367553"/>
                  </a:cubicBezTo>
                  <a:cubicBezTo>
                    <a:pt x="1567330" y="391459"/>
                    <a:pt x="1679389" y="318247"/>
                    <a:pt x="1783977" y="286871"/>
                  </a:cubicBezTo>
                  <a:cubicBezTo>
                    <a:pt x="1888565" y="255495"/>
                    <a:pt x="1984189" y="215153"/>
                    <a:pt x="2052918" y="179294"/>
                  </a:cubicBezTo>
                  <a:cubicBezTo>
                    <a:pt x="2121647" y="143435"/>
                    <a:pt x="2159000" y="107576"/>
                    <a:pt x="2196353" y="71718"/>
                  </a:cubicBezTo>
                </a:path>
              </a:pathLst>
            </a:custGeom>
            <a:noFill/>
            <a:ln w="28575">
              <a:solidFill>
                <a:srgbClr val="229A7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EEAE02D-8CC9-7BCB-59D7-64B58224D58D}"/>
                </a:ext>
              </a:extLst>
            </p:cNvPr>
            <p:cNvGrpSpPr/>
            <p:nvPr/>
          </p:nvGrpSpPr>
          <p:grpSpPr>
            <a:xfrm>
              <a:off x="501870" y="3071791"/>
              <a:ext cx="2321858" cy="1287395"/>
              <a:chOff x="1917731" y="3816255"/>
              <a:chExt cx="2321858" cy="1287395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0BF3B42-D439-B241-DB2B-073E836349DF}"/>
                  </a:ext>
                </a:extLst>
              </p:cNvPr>
              <p:cNvSpPr/>
              <p:nvPr/>
            </p:nvSpPr>
            <p:spPr>
              <a:xfrm flipV="1">
                <a:off x="1917731" y="3857747"/>
                <a:ext cx="2321858" cy="106141"/>
              </a:xfrm>
              <a:custGeom>
                <a:avLst/>
                <a:gdLst>
                  <a:gd name="csX0" fmla="*/ 0 w 2321858"/>
                  <a:gd name="csY0" fmla="*/ 63589 h 90483"/>
                  <a:gd name="csX1" fmla="*/ 206188 w 2321858"/>
                  <a:gd name="csY1" fmla="*/ 81518 h 90483"/>
                  <a:gd name="csX2" fmla="*/ 313764 w 2321858"/>
                  <a:gd name="csY2" fmla="*/ 36695 h 90483"/>
                  <a:gd name="csX3" fmla="*/ 627529 w 2321858"/>
                  <a:gd name="csY3" fmla="*/ 81518 h 90483"/>
                  <a:gd name="csX4" fmla="*/ 797858 w 2321858"/>
                  <a:gd name="csY4" fmla="*/ 45659 h 90483"/>
                  <a:gd name="csX5" fmla="*/ 1039906 w 2321858"/>
                  <a:gd name="csY5" fmla="*/ 45659 h 90483"/>
                  <a:gd name="csX6" fmla="*/ 1264023 w 2321858"/>
                  <a:gd name="csY6" fmla="*/ 836 h 90483"/>
                  <a:gd name="csX7" fmla="*/ 1631576 w 2321858"/>
                  <a:gd name="csY7" fmla="*/ 90483 h 90483"/>
                  <a:gd name="csX8" fmla="*/ 1954306 w 2321858"/>
                  <a:gd name="csY8" fmla="*/ 836 h 90483"/>
                  <a:gd name="csX9" fmla="*/ 2133600 w 2321858"/>
                  <a:gd name="csY9" fmla="*/ 45659 h 90483"/>
                  <a:gd name="csX10" fmla="*/ 2321858 w 2321858"/>
                  <a:gd name="csY10" fmla="*/ 9801 h 904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321858" h="90483">
                    <a:moveTo>
                      <a:pt x="0" y="63589"/>
                    </a:moveTo>
                    <a:cubicBezTo>
                      <a:pt x="76947" y="74794"/>
                      <a:pt x="153894" y="86000"/>
                      <a:pt x="206188" y="81518"/>
                    </a:cubicBezTo>
                    <a:cubicBezTo>
                      <a:pt x="258482" y="77036"/>
                      <a:pt x="243541" y="36695"/>
                      <a:pt x="313764" y="36695"/>
                    </a:cubicBezTo>
                    <a:cubicBezTo>
                      <a:pt x="383987" y="36695"/>
                      <a:pt x="546847" y="80024"/>
                      <a:pt x="627529" y="81518"/>
                    </a:cubicBezTo>
                    <a:cubicBezTo>
                      <a:pt x="708211" y="83012"/>
                      <a:pt x="729129" y="51635"/>
                      <a:pt x="797858" y="45659"/>
                    </a:cubicBezTo>
                    <a:cubicBezTo>
                      <a:pt x="866587" y="39683"/>
                      <a:pt x="962212" y="53129"/>
                      <a:pt x="1039906" y="45659"/>
                    </a:cubicBezTo>
                    <a:cubicBezTo>
                      <a:pt x="1117600" y="38189"/>
                      <a:pt x="1165411" y="-6635"/>
                      <a:pt x="1264023" y="836"/>
                    </a:cubicBezTo>
                    <a:cubicBezTo>
                      <a:pt x="1362635" y="8307"/>
                      <a:pt x="1516529" y="90483"/>
                      <a:pt x="1631576" y="90483"/>
                    </a:cubicBezTo>
                    <a:cubicBezTo>
                      <a:pt x="1746623" y="90483"/>
                      <a:pt x="1870635" y="8307"/>
                      <a:pt x="1954306" y="836"/>
                    </a:cubicBezTo>
                    <a:cubicBezTo>
                      <a:pt x="2037977" y="-6635"/>
                      <a:pt x="2072341" y="44165"/>
                      <a:pt x="2133600" y="45659"/>
                    </a:cubicBezTo>
                    <a:cubicBezTo>
                      <a:pt x="2194859" y="47153"/>
                      <a:pt x="2258358" y="28477"/>
                      <a:pt x="2321858" y="9801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B823405-196C-674A-4609-B929323D117D}"/>
                  </a:ext>
                </a:extLst>
              </p:cNvPr>
              <p:cNvSpPr/>
              <p:nvPr/>
            </p:nvSpPr>
            <p:spPr>
              <a:xfrm>
                <a:off x="1945343" y="4043081"/>
                <a:ext cx="2258387" cy="369332"/>
              </a:xfrm>
              <a:custGeom>
                <a:avLst/>
                <a:gdLst>
                  <a:gd name="csX0" fmla="*/ 0 w 2563906"/>
                  <a:gd name="csY0" fmla="*/ 0 h 860657"/>
                  <a:gd name="csX1" fmla="*/ 475129 w 2563906"/>
                  <a:gd name="csY1" fmla="*/ 268941 h 860657"/>
                  <a:gd name="csX2" fmla="*/ 869576 w 2563906"/>
                  <a:gd name="csY2" fmla="*/ 573741 h 860657"/>
                  <a:gd name="csX3" fmla="*/ 1039906 w 2563906"/>
                  <a:gd name="csY3" fmla="*/ 618564 h 860657"/>
                  <a:gd name="csX4" fmla="*/ 1389529 w 2563906"/>
                  <a:gd name="csY4" fmla="*/ 860612 h 860657"/>
                  <a:gd name="csX5" fmla="*/ 1712259 w 2563906"/>
                  <a:gd name="csY5" fmla="*/ 636494 h 860657"/>
                  <a:gd name="csX6" fmla="*/ 1981200 w 2563906"/>
                  <a:gd name="csY6" fmla="*/ 358588 h 860657"/>
                  <a:gd name="csX7" fmla="*/ 2294964 w 2563906"/>
                  <a:gd name="csY7" fmla="*/ 188259 h 860657"/>
                  <a:gd name="csX8" fmla="*/ 2563906 w 2563906"/>
                  <a:gd name="csY8" fmla="*/ 8964 h 860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563906" h="860657">
                    <a:moveTo>
                      <a:pt x="0" y="0"/>
                    </a:moveTo>
                    <a:cubicBezTo>
                      <a:pt x="165100" y="86659"/>
                      <a:pt x="330200" y="173318"/>
                      <a:pt x="475129" y="268941"/>
                    </a:cubicBezTo>
                    <a:cubicBezTo>
                      <a:pt x="620058" y="364564"/>
                      <a:pt x="775447" y="515471"/>
                      <a:pt x="869576" y="573741"/>
                    </a:cubicBezTo>
                    <a:cubicBezTo>
                      <a:pt x="963706" y="632012"/>
                      <a:pt x="953247" y="570752"/>
                      <a:pt x="1039906" y="618564"/>
                    </a:cubicBezTo>
                    <a:cubicBezTo>
                      <a:pt x="1126565" y="666376"/>
                      <a:pt x="1277470" y="857624"/>
                      <a:pt x="1389529" y="860612"/>
                    </a:cubicBezTo>
                    <a:cubicBezTo>
                      <a:pt x="1501588" y="863600"/>
                      <a:pt x="1613647" y="720165"/>
                      <a:pt x="1712259" y="636494"/>
                    </a:cubicBezTo>
                    <a:cubicBezTo>
                      <a:pt x="1810871" y="552823"/>
                      <a:pt x="1884083" y="433294"/>
                      <a:pt x="1981200" y="358588"/>
                    </a:cubicBezTo>
                    <a:cubicBezTo>
                      <a:pt x="2078318" y="283882"/>
                      <a:pt x="2197846" y="246530"/>
                      <a:pt x="2294964" y="188259"/>
                    </a:cubicBezTo>
                    <a:cubicBezTo>
                      <a:pt x="2392082" y="129988"/>
                      <a:pt x="2477994" y="69476"/>
                      <a:pt x="2563906" y="8964"/>
                    </a:cubicBezTo>
                  </a:path>
                </a:pathLst>
              </a:custGeom>
              <a:noFill/>
              <a:ln w="28575">
                <a:solidFill>
                  <a:srgbClr val="229A7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94567D-ABE7-41A5-4A98-8CC0C2880E63}"/>
                  </a:ext>
                </a:extLst>
              </p:cNvPr>
              <p:cNvSpPr/>
              <p:nvPr/>
            </p:nvSpPr>
            <p:spPr>
              <a:xfrm>
                <a:off x="1932241" y="4342026"/>
                <a:ext cx="2187389" cy="761624"/>
              </a:xfrm>
              <a:custGeom>
                <a:avLst/>
                <a:gdLst>
                  <a:gd name="csX0" fmla="*/ 0 w 2187389"/>
                  <a:gd name="csY0" fmla="*/ 0 h 968345"/>
                  <a:gd name="csX1" fmla="*/ 735106 w 2187389"/>
                  <a:gd name="csY1" fmla="*/ 251012 h 968345"/>
                  <a:gd name="csX2" fmla="*/ 1246095 w 2187389"/>
                  <a:gd name="csY2" fmla="*/ 968188 h 968345"/>
                  <a:gd name="csX3" fmla="*/ 1640542 w 2187389"/>
                  <a:gd name="csY3" fmla="*/ 313765 h 968345"/>
                  <a:gd name="csX4" fmla="*/ 2187389 w 2187389"/>
                  <a:gd name="csY4" fmla="*/ 62753 h 9683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187389" h="968345">
                    <a:moveTo>
                      <a:pt x="0" y="0"/>
                    </a:moveTo>
                    <a:cubicBezTo>
                      <a:pt x="263712" y="44823"/>
                      <a:pt x="527424" y="89647"/>
                      <a:pt x="735106" y="251012"/>
                    </a:cubicBezTo>
                    <a:cubicBezTo>
                      <a:pt x="942788" y="412377"/>
                      <a:pt x="1095189" y="957729"/>
                      <a:pt x="1246095" y="968188"/>
                    </a:cubicBezTo>
                    <a:cubicBezTo>
                      <a:pt x="1397001" y="978647"/>
                      <a:pt x="1483660" y="464671"/>
                      <a:pt x="1640542" y="313765"/>
                    </a:cubicBezTo>
                    <a:cubicBezTo>
                      <a:pt x="1797424" y="162859"/>
                      <a:pt x="1992406" y="112806"/>
                      <a:pt x="2187389" y="62753"/>
                    </a:cubicBezTo>
                  </a:path>
                </a:pathLst>
              </a:custGeom>
              <a:noFill/>
              <a:ln w="28575"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B5BB1D0-AFA7-ABC6-0D3B-8ED4478DA26B}"/>
                  </a:ext>
                </a:extLst>
              </p:cNvPr>
              <p:cNvSpPr/>
              <p:nvPr/>
            </p:nvSpPr>
            <p:spPr>
              <a:xfrm>
                <a:off x="3146613" y="4245677"/>
                <a:ext cx="89647" cy="896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5850511-DDBC-A184-F934-53E2F6B7860C}"/>
                  </a:ext>
                </a:extLst>
              </p:cNvPr>
              <p:cNvSpPr/>
              <p:nvPr/>
            </p:nvSpPr>
            <p:spPr>
              <a:xfrm>
                <a:off x="3146614" y="4944925"/>
                <a:ext cx="89647" cy="896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DBF7390-1332-2C0D-8FD9-2F513C4D98F2}"/>
                  </a:ext>
                </a:extLst>
              </p:cNvPr>
              <p:cNvSpPr/>
              <p:nvPr/>
            </p:nvSpPr>
            <p:spPr>
              <a:xfrm>
                <a:off x="3137647" y="3816255"/>
                <a:ext cx="89647" cy="896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3AB2E70-ED9E-6942-1FD9-517A7F536BB1}"/>
                </a:ext>
              </a:extLst>
            </p:cNvPr>
            <p:cNvSpPr/>
            <p:nvPr/>
          </p:nvSpPr>
          <p:spPr>
            <a:xfrm>
              <a:off x="1846730" y="3279357"/>
              <a:ext cx="545621" cy="181019"/>
            </a:xfrm>
            <a:custGeom>
              <a:avLst/>
              <a:gdLst>
                <a:gd name="csX0" fmla="*/ 0 w 457200"/>
                <a:gd name="csY0" fmla="*/ 163696 h 163696"/>
                <a:gd name="csX1" fmla="*/ 251011 w 457200"/>
                <a:gd name="csY1" fmla="*/ 2331 h 163696"/>
                <a:gd name="csX2" fmla="*/ 457200 w 457200"/>
                <a:gd name="csY2" fmla="*/ 83013 h 1636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57200" h="163696">
                  <a:moveTo>
                    <a:pt x="0" y="163696"/>
                  </a:moveTo>
                  <a:cubicBezTo>
                    <a:pt x="87405" y="89737"/>
                    <a:pt x="174811" y="15778"/>
                    <a:pt x="251011" y="2331"/>
                  </a:cubicBezTo>
                  <a:cubicBezTo>
                    <a:pt x="327211" y="-11116"/>
                    <a:pt x="392205" y="35948"/>
                    <a:pt x="457200" y="83013"/>
                  </a:cubicBezTo>
                </a:path>
              </a:pathLst>
            </a:custGeom>
            <a:noFill/>
            <a:ln w="25400">
              <a:solidFill>
                <a:srgbClr val="229A7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547F3B1-DB42-FE36-7606-E9F038346A72}"/>
                </a:ext>
              </a:extLst>
            </p:cNvPr>
            <p:cNvCxnSpPr>
              <a:cxnSpLocks/>
            </p:cNvCxnSpPr>
            <p:nvPr/>
          </p:nvCxnSpPr>
          <p:spPr>
            <a:xfrm>
              <a:off x="1775575" y="3724457"/>
              <a:ext cx="0" cy="372411"/>
            </a:xfrm>
            <a:prstGeom prst="straightConnector1">
              <a:avLst/>
            </a:prstGeom>
            <a:ln w="25400">
              <a:solidFill>
                <a:srgbClr val="2248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BF4509-1E68-7103-2FDB-1F85E85123E3}"/>
              </a:ext>
            </a:extLst>
          </p:cNvPr>
          <p:cNvCxnSpPr>
            <a:cxnSpLocks/>
          </p:cNvCxnSpPr>
          <p:nvPr/>
        </p:nvCxnSpPr>
        <p:spPr>
          <a:xfrm>
            <a:off x="3059200" y="348764"/>
            <a:ext cx="0" cy="17574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96F6567-629D-2B9C-D6D7-5EB2B0D5DDCC}"/>
              </a:ext>
            </a:extLst>
          </p:cNvPr>
          <p:cNvCxnSpPr>
            <a:cxnSpLocks/>
          </p:cNvCxnSpPr>
          <p:nvPr/>
        </p:nvCxnSpPr>
        <p:spPr>
          <a:xfrm>
            <a:off x="438453" y="4390514"/>
            <a:ext cx="8329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FB1A86F-BFBA-0CD0-BD14-6AE0DF2CD18F}"/>
              </a:ext>
            </a:extLst>
          </p:cNvPr>
          <p:cNvSpPr txBox="1"/>
          <p:nvPr/>
        </p:nvSpPr>
        <p:spPr>
          <a:xfrm>
            <a:off x="3259722" y="5515402"/>
            <a:ext cx="22415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0" i="1" dirty="0">
                <a:solidFill>
                  <a:srgbClr val="000000"/>
                </a:solidFill>
                <a:effectLst/>
              </a:rPr>
              <a:t>Journal of Neuroscience</a:t>
            </a:r>
            <a:endParaRPr lang="en-IN" sz="1400" dirty="0">
              <a:solidFill>
                <a:srgbClr val="000000"/>
              </a:solidFill>
            </a:endParaRPr>
          </a:p>
          <a:p>
            <a:pPr algn="ctr"/>
            <a:r>
              <a:rPr lang="en-IN" sz="1400" b="1" i="0" dirty="0">
                <a:solidFill>
                  <a:srgbClr val="000000"/>
                </a:solidFill>
                <a:effectLst/>
              </a:rPr>
              <a:t>18</a:t>
            </a:r>
            <a:r>
              <a:rPr lang="en-IN" sz="1400" b="0" i="0" dirty="0">
                <a:solidFill>
                  <a:srgbClr val="000000"/>
                </a:solidFill>
                <a:effectLst/>
              </a:rPr>
              <a:t> (24) 10464-10472</a:t>
            </a:r>
            <a:r>
              <a:rPr lang="en-IN" sz="1400" dirty="0">
                <a:solidFill>
                  <a:srgbClr val="000000"/>
                </a:solidFill>
              </a:rPr>
              <a:t> </a:t>
            </a:r>
            <a:r>
              <a:rPr lang="en-IN" sz="1400" b="1" dirty="0">
                <a:solidFill>
                  <a:srgbClr val="000000"/>
                </a:solidFill>
              </a:rPr>
              <a:t>(1998)</a:t>
            </a:r>
            <a:endParaRPr lang="en-IN" sz="14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1114838-C9E0-0E73-66B0-0F8781922732}"/>
              </a:ext>
            </a:extLst>
          </p:cNvPr>
          <p:cNvSpPr txBox="1"/>
          <p:nvPr/>
        </p:nvSpPr>
        <p:spPr>
          <a:xfrm>
            <a:off x="5871002" y="6155107"/>
            <a:ext cx="27382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i="1" dirty="0"/>
              <a:t>Nature</a:t>
            </a:r>
            <a:r>
              <a:rPr lang="en-IN" sz="1400" dirty="0"/>
              <a:t> </a:t>
            </a:r>
            <a:r>
              <a:rPr lang="en-IN" sz="1400" b="1" dirty="0"/>
              <a:t>150</a:t>
            </a:r>
            <a:r>
              <a:rPr lang="en-IN" sz="1400" dirty="0"/>
              <a:t> (3811): 563-365 </a:t>
            </a:r>
            <a:r>
              <a:rPr lang="en-IN" sz="1400" b="1" dirty="0"/>
              <a:t>(1942)</a:t>
            </a:r>
            <a:r>
              <a:rPr lang="en-IN" sz="1400" dirty="0"/>
              <a:t>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82E2703-77CE-A0D5-A26B-4ED905E4B32D}"/>
              </a:ext>
            </a:extLst>
          </p:cNvPr>
          <p:cNvSpPr txBox="1"/>
          <p:nvPr/>
        </p:nvSpPr>
        <p:spPr>
          <a:xfrm>
            <a:off x="3285116" y="4703472"/>
            <a:ext cx="224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STDP as an example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of Hebbian Learning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D18600-8932-63FD-6718-A76EA0DAD89A}"/>
              </a:ext>
            </a:extLst>
          </p:cNvPr>
          <p:cNvSpPr txBox="1"/>
          <p:nvPr/>
        </p:nvSpPr>
        <p:spPr>
          <a:xfrm>
            <a:off x="5974526" y="4432118"/>
            <a:ext cx="259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Genetic Assimilation ]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5343570-1525-D6DF-C51F-4581C5FEE24A}"/>
              </a:ext>
            </a:extLst>
          </p:cNvPr>
          <p:cNvCxnSpPr>
            <a:cxnSpLocks/>
          </p:cNvCxnSpPr>
          <p:nvPr/>
        </p:nvCxnSpPr>
        <p:spPr>
          <a:xfrm>
            <a:off x="5693533" y="4583386"/>
            <a:ext cx="0" cy="1852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A12D072-04F2-A009-8A1B-BCC5A88DB3DA}"/>
              </a:ext>
            </a:extLst>
          </p:cNvPr>
          <p:cNvSpPr/>
          <p:nvPr/>
        </p:nvSpPr>
        <p:spPr>
          <a:xfrm>
            <a:off x="6051176" y="4859691"/>
            <a:ext cx="2384612" cy="948921"/>
          </a:xfrm>
          <a:custGeom>
            <a:avLst/>
            <a:gdLst>
              <a:gd name="csX0" fmla="*/ 0 w 2384612"/>
              <a:gd name="csY0" fmla="*/ 0 h 878893"/>
              <a:gd name="csX1" fmla="*/ 663388 w 2384612"/>
              <a:gd name="csY1" fmla="*/ 385483 h 878893"/>
              <a:gd name="csX2" fmla="*/ 1174377 w 2384612"/>
              <a:gd name="csY2" fmla="*/ 143436 h 878893"/>
              <a:gd name="csX3" fmla="*/ 1873624 w 2384612"/>
              <a:gd name="csY3" fmla="*/ 878541 h 878893"/>
              <a:gd name="csX4" fmla="*/ 2384612 w 2384612"/>
              <a:gd name="csY4" fmla="*/ 35859 h 878893"/>
              <a:gd name="csX0" fmla="*/ 0 w 2384612"/>
              <a:gd name="csY0" fmla="*/ 0 h 878894"/>
              <a:gd name="csX1" fmla="*/ 555811 w 2384612"/>
              <a:gd name="csY1" fmla="*/ 377180 h 878894"/>
              <a:gd name="csX2" fmla="*/ 1174377 w 2384612"/>
              <a:gd name="csY2" fmla="*/ 143436 h 878894"/>
              <a:gd name="csX3" fmla="*/ 1873624 w 2384612"/>
              <a:gd name="csY3" fmla="*/ 878541 h 878894"/>
              <a:gd name="csX4" fmla="*/ 2384612 w 2384612"/>
              <a:gd name="csY4" fmla="*/ 35859 h 8788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84612" h="878894">
                <a:moveTo>
                  <a:pt x="0" y="0"/>
                </a:moveTo>
                <a:cubicBezTo>
                  <a:pt x="233829" y="180788"/>
                  <a:pt x="360082" y="353274"/>
                  <a:pt x="555811" y="377180"/>
                </a:cubicBezTo>
                <a:cubicBezTo>
                  <a:pt x="751540" y="401086"/>
                  <a:pt x="954742" y="59876"/>
                  <a:pt x="1174377" y="143436"/>
                </a:cubicBezTo>
                <a:cubicBezTo>
                  <a:pt x="1394012" y="226996"/>
                  <a:pt x="1671918" y="896470"/>
                  <a:pt x="1873624" y="878541"/>
                </a:cubicBezTo>
                <a:cubicBezTo>
                  <a:pt x="2075330" y="860612"/>
                  <a:pt x="2229971" y="448235"/>
                  <a:pt x="2384612" y="35859"/>
                </a:cubicBezTo>
              </a:path>
            </a:pathLst>
          </a:custGeom>
          <a:noFill/>
          <a:ln w="25400">
            <a:solidFill>
              <a:srgbClr val="E72D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79629E56-1F3D-3450-4455-89246C9755FF}"/>
              </a:ext>
            </a:extLst>
          </p:cNvPr>
          <p:cNvSpPr/>
          <p:nvPr/>
        </p:nvSpPr>
        <p:spPr>
          <a:xfrm>
            <a:off x="6087038" y="5007673"/>
            <a:ext cx="2366682" cy="939827"/>
          </a:xfrm>
          <a:custGeom>
            <a:avLst/>
            <a:gdLst>
              <a:gd name="csX0" fmla="*/ 0 w 2366682"/>
              <a:gd name="csY0" fmla="*/ 0 h 870470"/>
              <a:gd name="csX1" fmla="*/ 502023 w 2366682"/>
              <a:gd name="csY1" fmla="*/ 313765 h 870470"/>
              <a:gd name="csX2" fmla="*/ 1111623 w 2366682"/>
              <a:gd name="csY2" fmla="*/ 215153 h 870470"/>
              <a:gd name="csX3" fmla="*/ 1828800 w 2366682"/>
              <a:gd name="csY3" fmla="*/ 869577 h 870470"/>
              <a:gd name="csX4" fmla="*/ 2366682 w 2366682"/>
              <a:gd name="csY4" fmla="*/ 53789 h 8704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66682" h="870470">
                <a:moveTo>
                  <a:pt x="0" y="0"/>
                </a:moveTo>
                <a:cubicBezTo>
                  <a:pt x="158376" y="138953"/>
                  <a:pt x="316753" y="277906"/>
                  <a:pt x="502023" y="313765"/>
                </a:cubicBezTo>
                <a:cubicBezTo>
                  <a:pt x="687293" y="349624"/>
                  <a:pt x="890494" y="122518"/>
                  <a:pt x="1111623" y="215153"/>
                </a:cubicBezTo>
                <a:cubicBezTo>
                  <a:pt x="1332753" y="307788"/>
                  <a:pt x="1619624" y="896471"/>
                  <a:pt x="1828800" y="869577"/>
                </a:cubicBezTo>
                <a:cubicBezTo>
                  <a:pt x="2037976" y="842683"/>
                  <a:pt x="2202329" y="448236"/>
                  <a:pt x="2366682" y="53789"/>
                </a:cubicBezTo>
              </a:path>
            </a:pathLst>
          </a:custGeom>
          <a:noFill/>
          <a:ln w="25400">
            <a:solidFill>
              <a:srgbClr val="229A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199D2C98-2938-6DEC-4B46-29279E03B742}"/>
              </a:ext>
            </a:extLst>
          </p:cNvPr>
          <p:cNvSpPr/>
          <p:nvPr/>
        </p:nvSpPr>
        <p:spPr>
          <a:xfrm>
            <a:off x="6051176" y="5163114"/>
            <a:ext cx="2438400" cy="897871"/>
          </a:xfrm>
          <a:custGeom>
            <a:avLst/>
            <a:gdLst>
              <a:gd name="csX0" fmla="*/ 0 w 2438400"/>
              <a:gd name="csY0" fmla="*/ 0 h 831610"/>
              <a:gd name="csX1" fmla="*/ 493058 w 2438400"/>
              <a:gd name="csY1" fmla="*/ 295835 h 831610"/>
              <a:gd name="csX2" fmla="*/ 1290917 w 2438400"/>
              <a:gd name="csY2" fmla="*/ 448235 h 831610"/>
              <a:gd name="csX3" fmla="*/ 1873623 w 2438400"/>
              <a:gd name="csY3" fmla="*/ 824753 h 831610"/>
              <a:gd name="csX4" fmla="*/ 2438400 w 2438400"/>
              <a:gd name="csY4" fmla="*/ 89647 h 8316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400" h="831610">
                <a:moveTo>
                  <a:pt x="0" y="0"/>
                </a:moveTo>
                <a:cubicBezTo>
                  <a:pt x="138952" y="110564"/>
                  <a:pt x="277905" y="221129"/>
                  <a:pt x="493058" y="295835"/>
                </a:cubicBezTo>
                <a:cubicBezTo>
                  <a:pt x="708211" y="370541"/>
                  <a:pt x="1060823" y="360082"/>
                  <a:pt x="1290917" y="448235"/>
                </a:cubicBezTo>
                <a:cubicBezTo>
                  <a:pt x="1521011" y="536388"/>
                  <a:pt x="1682376" y="884518"/>
                  <a:pt x="1873623" y="824753"/>
                </a:cubicBezTo>
                <a:cubicBezTo>
                  <a:pt x="2064870" y="764988"/>
                  <a:pt x="2251635" y="427317"/>
                  <a:pt x="2438400" y="89647"/>
                </a:cubicBezTo>
              </a:path>
            </a:pathLst>
          </a:custGeom>
          <a:noFill/>
          <a:ln w="25400">
            <a:solidFill>
              <a:srgbClr val="2248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A639BAEF-FA59-FE7F-F68B-6FCDD662065F}"/>
              </a:ext>
            </a:extLst>
          </p:cNvPr>
          <p:cNvSpPr/>
          <p:nvPr/>
        </p:nvSpPr>
        <p:spPr>
          <a:xfrm>
            <a:off x="6768353" y="4843177"/>
            <a:ext cx="833717" cy="369331"/>
          </a:xfrm>
          <a:custGeom>
            <a:avLst/>
            <a:gdLst>
              <a:gd name="csX0" fmla="*/ 0 w 779929"/>
              <a:gd name="csY0" fmla="*/ 243464 h 342075"/>
              <a:gd name="csX1" fmla="*/ 403412 w 779929"/>
              <a:gd name="csY1" fmla="*/ 1417 h 342075"/>
              <a:gd name="csX2" fmla="*/ 779929 w 779929"/>
              <a:gd name="csY2" fmla="*/ 342075 h 342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79929" h="342075">
                <a:moveTo>
                  <a:pt x="0" y="243464"/>
                </a:moveTo>
                <a:cubicBezTo>
                  <a:pt x="136712" y="114223"/>
                  <a:pt x="273424" y="-15018"/>
                  <a:pt x="403412" y="1417"/>
                </a:cubicBezTo>
                <a:cubicBezTo>
                  <a:pt x="533400" y="17852"/>
                  <a:pt x="656664" y="179963"/>
                  <a:pt x="779929" y="342075"/>
                </a:cubicBezTo>
              </a:path>
            </a:pathLst>
          </a:custGeom>
          <a:noFill/>
          <a:ln w="19050">
            <a:solidFill>
              <a:srgbClr val="A53598"/>
            </a:solidFill>
            <a:tailEnd type="arrow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EEFBB0C-807C-8697-79F2-AC74CE50D34A}"/>
                  </a:ext>
                </a:extLst>
              </p:cNvPr>
              <p:cNvSpPr txBox="1"/>
              <p:nvPr/>
            </p:nvSpPr>
            <p:spPr>
              <a:xfrm>
                <a:off x="739343" y="2897426"/>
                <a:ext cx="1748940" cy="706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EEFBB0C-807C-8697-79F2-AC74CE50D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3" y="2897426"/>
                <a:ext cx="1748940" cy="7064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E6889F72-6F63-61CB-4989-AD782A7B2CA7}"/>
              </a:ext>
            </a:extLst>
          </p:cNvPr>
          <p:cNvSpPr txBox="1"/>
          <p:nvPr/>
        </p:nvSpPr>
        <p:spPr>
          <a:xfrm>
            <a:off x="1082568" y="246331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Energy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15BD51-D57F-8E4F-B8DB-CEF098928A3D}"/>
              </a:ext>
            </a:extLst>
          </p:cNvPr>
          <p:cNvCxnSpPr>
            <a:cxnSpLocks/>
          </p:cNvCxnSpPr>
          <p:nvPr/>
        </p:nvCxnSpPr>
        <p:spPr>
          <a:xfrm>
            <a:off x="2895870" y="2339019"/>
            <a:ext cx="0" cy="19587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A7780C-89BD-D130-642B-343F3F0E0794}"/>
              </a:ext>
            </a:extLst>
          </p:cNvPr>
          <p:cNvCxnSpPr>
            <a:cxnSpLocks/>
          </p:cNvCxnSpPr>
          <p:nvPr/>
        </p:nvCxnSpPr>
        <p:spPr>
          <a:xfrm>
            <a:off x="5501533" y="2332717"/>
            <a:ext cx="0" cy="19587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8" grpId="0"/>
      <p:bldP spid="33" grpId="0"/>
      <p:bldP spid="37" grpId="0" animBg="1"/>
      <p:bldP spid="41" grpId="0"/>
      <p:bldP spid="43" grpId="0"/>
      <p:bldP spid="45" grpId="0"/>
      <p:bldP spid="46" grpId="0"/>
      <p:bldP spid="49" grpId="0"/>
      <p:bldP spid="50" grpId="0"/>
      <p:bldP spid="51" grpId="0"/>
      <p:bldP spid="123" grpId="0" animBg="1"/>
      <p:bldP spid="125" grpId="0" animBg="1"/>
      <p:bldP spid="126" grpId="0"/>
      <p:bldP spid="127" grpId="0"/>
      <p:bldP spid="130" grpId="0" animBg="1"/>
      <p:bldP spid="131" grpId="0" animBg="1"/>
      <p:bldP spid="133" grpId="0" animBg="1"/>
      <p:bldP spid="134" grpId="0" animBg="1"/>
      <p:bldP spid="141" grpId="0"/>
      <p:bldP spid="1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97508C-125A-CDCA-8A33-B1CE1A6EED6E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2C575-AE55-C317-D20C-1D4F13F6BE16}"/>
              </a:ext>
            </a:extLst>
          </p:cNvPr>
          <p:cNvSpPr txBox="1"/>
          <p:nvPr/>
        </p:nvSpPr>
        <p:spPr>
          <a:xfrm>
            <a:off x="4192505" y="199855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Natural Selection of Gene Regulatory Network optimized for perception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select for near-critical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E8DB1-C040-ED89-07C7-DDA50CE4B758}"/>
              </a:ext>
            </a:extLst>
          </p:cNvPr>
          <p:cNvSpPr txBox="1"/>
          <p:nvPr/>
        </p:nvSpPr>
        <p:spPr>
          <a:xfrm>
            <a:off x="3184787" y="413227"/>
            <a:ext cx="2160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Phase Transition ]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B43B75-70C0-8D82-3195-81A49C5AB46F}"/>
              </a:ext>
            </a:extLst>
          </p:cNvPr>
          <p:cNvCxnSpPr>
            <a:cxnSpLocks/>
          </p:cNvCxnSpPr>
          <p:nvPr/>
        </p:nvCxnSpPr>
        <p:spPr>
          <a:xfrm>
            <a:off x="370532" y="1776224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902995C-195C-44DF-6489-ECEA4F9D478A}"/>
              </a:ext>
            </a:extLst>
          </p:cNvPr>
          <p:cNvSpPr/>
          <p:nvPr/>
        </p:nvSpPr>
        <p:spPr>
          <a:xfrm>
            <a:off x="906509" y="428756"/>
            <a:ext cx="1281953" cy="824757"/>
          </a:xfrm>
          <a:custGeom>
            <a:avLst/>
            <a:gdLst>
              <a:gd name="csX0" fmla="*/ 0 w 1281953"/>
              <a:gd name="csY0" fmla="*/ 0 h 824757"/>
              <a:gd name="csX1" fmla="*/ 681318 w 1281953"/>
              <a:gd name="csY1" fmla="*/ 824753 h 824757"/>
              <a:gd name="csX2" fmla="*/ 1281953 w 1281953"/>
              <a:gd name="csY2" fmla="*/ 8965 h 8247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281953" h="824757">
                <a:moveTo>
                  <a:pt x="0" y="0"/>
                </a:moveTo>
                <a:cubicBezTo>
                  <a:pt x="233829" y="411629"/>
                  <a:pt x="467659" y="823259"/>
                  <a:pt x="681318" y="824753"/>
                </a:cubicBezTo>
                <a:cubicBezTo>
                  <a:pt x="894977" y="826247"/>
                  <a:pt x="1088465" y="417606"/>
                  <a:pt x="1281953" y="8965"/>
                </a:cubicBezTo>
              </a:path>
            </a:pathLst>
          </a:custGeom>
          <a:noFill/>
          <a:ln w="28575">
            <a:solidFill>
              <a:srgbClr val="A535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C77E7-1856-5792-1B99-5068EE741CDC}"/>
              </a:ext>
            </a:extLst>
          </p:cNvPr>
          <p:cNvSpPr/>
          <p:nvPr/>
        </p:nvSpPr>
        <p:spPr>
          <a:xfrm>
            <a:off x="6004789" y="458101"/>
            <a:ext cx="2547542" cy="798467"/>
          </a:xfrm>
          <a:custGeom>
            <a:avLst/>
            <a:gdLst>
              <a:gd name="csX0" fmla="*/ 0 w 1676400"/>
              <a:gd name="csY0" fmla="*/ 0 h 798467"/>
              <a:gd name="csX1" fmla="*/ 412376 w 1676400"/>
              <a:gd name="csY1" fmla="*/ 779930 h 798467"/>
              <a:gd name="csX2" fmla="*/ 833717 w 1676400"/>
              <a:gd name="csY2" fmla="*/ 475130 h 798467"/>
              <a:gd name="csX3" fmla="*/ 1237129 w 1676400"/>
              <a:gd name="csY3" fmla="*/ 788894 h 798467"/>
              <a:gd name="csX4" fmla="*/ 1676400 w 1676400"/>
              <a:gd name="csY4" fmla="*/ 26894 h 7984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76400" h="798467">
                <a:moveTo>
                  <a:pt x="0" y="0"/>
                </a:moveTo>
                <a:cubicBezTo>
                  <a:pt x="136711" y="350371"/>
                  <a:pt x="273423" y="700742"/>
                  <a:pt x="412376" y="779930"/>
                </a:cubicBezTo>
                <a:cubicBezTo>
                  <a:pt x="551329" y="859118"/>
                  <a:pt x="696258" y="473636"/>
                  <a:pt x="833717" y="475130"/>
                </a:cubicBezTo>
                <a:cubicBezTo>
                  <a:pt x="971176" y="476624"/>
                  <a:pt x="1096682" y="863600"/>
                  <a:pt x="1237129" y="788894"/>
                </a:cubicBezTo>
                <a:cubicBezTo>
                  <a:pt x="1377576" y="714188"/>
                  <a:pt x="1526988" y="370541"/>
                  <a:pt x="1676400" y="26894"/>
                </a:cubicBezTo>
              </a:path>
            </a:pathLst>
          </a:custGeom>
          <a:noFill/>
          <a:ln w="28575">
            <a:solidFill>
              <a:srgbClr val="A535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2D90B0-9CDE-7ECF-8960-5D01851F5082}"/>
              </a:ext>
            </a:extLst>
          </p:cNvPr>
          <p:cNvSpPr/>
          <p:nvPr/>
        </p:nvSpPr>
        <p:spPr>
          <a:xfrm>
            <a:off x="3111815" y="447658"/>
            <a:ext cx="2235452" cy="816118"/>
          </a:xfrm>
          <a:custGeom>
            <a:avLst/>
            <a:gdLst>
              <a:gd name="csX0" fmla="*/ 0 w 1999129"/>
              <a:gd name="csY0" fmla="*/ 0 h 816118"/>
              <a:gd name="csX1" fmla="*/ 313765 w 1999129"/>
              <a:gd name="csY1" fmla="*/ 654423 h 816118"/>
              <a:gd name="csX2" fmla="*/ 995082 w 1999129"/>
              <a:gd name="csY2" fmla="*/ 815788 h 816118"/>
              <a:gd name="csX3" fmla="*/ 1757082 w 1999129"/>
              <a:gd name="csY3" fmla="*/ 672353 h 816118"/>
              <a:gd name="csX4" fmla="*/ 1999129 w 1999129"/>
              <a:gd name="csY4" fmla="*/ 26894 h 8161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99129" h="816118">
                <a:moveTo>
                  <a:pt x="0" y="0"/>
                </a:moveTo>
                <a:cubicBezTo>
                  <a:pt x="73959" y="259229"/>
                  <a:pt x="147918" y="518458"/>
                  <a:pt x="313765" y="654423"/>
                </a:cubicBezTo>
                <a:cubicBezTo>
                  <a:pt x="479612" y="790388"/>
                  <a:pt x="754529" y="812800"/>
                  <a:pt x="995082" y="815788"/>
                </a:cubicBezTo>
                <a:cubicBezTo>
                  <a:pt x="1235635" y="818776"/>
                  <a:pt x="1589741" y="803835"/>
                  <a:pt x="1757082" y="672353"/>
                </a:cubicBezTo>
                <a:cubicBezTo>
                  <a:pt x="1924423" y="540871"/>
                  <a:pt x="1961776" y="283882"/>
                  <a:pt x="1999129" y="26894"/>
                </a:cubicBezTo>
              </a:path>
            </a:pathLst>
          </a:custGeom>
          <a:noFill/>
          <a:ln w="28575">
            <a:solidFill>
              <a:srgbClr val="A535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8C6B8B-A007-B25A-09D2-D4AE8066210B}"/>
                  </a:ext>
                </a:extLst>
              </p:cNvPr>
              <p:cNvSpPr txBox="1"/>
              <p:nvPr/>
            </p:nvSpPr>
            <p:spPr>
              <a:xfrm>
                <a:off x="6948496" y="461658"/>
                <a:ext cx="6726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8C6B8B-A007-B25A-09D2-D4AE80662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496" y="461658"/>
                <a:ext cx="672620" cy="307777"/>
              </a:xfrm>
              <a:prstGeom prst="rect">
                <a:avLst/>
              </a:prstGeom>
              <a:blipFill>
                <a:blip r:embed="rId3"/>
                <a:stretch>
                  <a:fillRect l="-9091" r="-8182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A78ED6-E93C-1BF0-EAF5-25400A89CED5}"/>
                  </a:ext>
                </a:extLst>
              </p:cNvPr>
              <p:cNvSpPr txBox="1"/>
              <p:nvPr/>
            </p:nvSpPr>
            <p:spPr>
              <a:xfrm>
                <a:off x="1248419" y="461658"/>
                <a:ext cx="6726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A78ED6-E93C-1BF0-EAF5-25400A89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19" y="461658"/>
                <a:ext cx="672620" cy="307777"/>
              </a:xfrm>
              <a:prstGeom prst="rect">
                <a:avLst/>
              </a:prstGeom>
              <a:blipFill>
                <a:blip r:embed="rId4"/>
                <a:stretch>
                  <a:fillRect l="-9091" r="-8182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17789-6B20-FB29-1310-846912E638D9}"/>
                  </a:ext>
                </a:extLst>
              </p:cNvPr>
              <p:cNvSpPr txBox="1"/>
              <p:nvPr/>
            </p:nvSpPr>
            <p:spPr>
              <a:xfrm>
                <a:off x="3960428" y="777791"/>
                <a:ext cx="663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17789-6B20-FB29-1310-846912E63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28" y="777791"/>
                <a:ext cx="663002" cy="307777"/>
              </a:xfrm>
              <a:prstGeom prst="rect">
                <a:avLst/>
              </a:prstGeom>
              <a:blipFill>
                <a:blip r:embed="rId5"/>
                <a:stretch>
                  <a:fillRect l="-9259" r="-8333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13D4259-DC98-F088-CDDE-3AF213680E94}"/>
              </a:ext>
            </a:extLst>
          </p:cNvPr>
          <p:cNvGrpSpPr/>
          <p:nvPr/>
        </p:nvGrpSpPr>
        <p:grpSpPr>
          <a:xfrm>
            <a:off x="630974" y="1454808"/>
            <a:ext cx="1978327" cy="126355"/>
            <a:chOff x="299277" y="4305587"/>
            <a:chExt cx="1978327" cy="12635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A6D5F6-AD1C-1479-FF5D-4034647FC044}"/>
                </a:ext>
              </a:extLst>
            </p:cNvPr>
            <p:cNvGrpSpPr/>
            <p:nvPr/>
          </p:nvGrpSpPr>
          <p:grpSpPr>
            <a:xfrm>
              <a:off x="299277" y="4305872"/>
              <a:ext cx="1978327" cy="126070"/>
              <a:chOff x="6460217" y="3840217"/>
              <a:chExt cx="1978327" cy="12607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BB18C9B-1DE3-629C-2207-169E7F3713C9}"/>
                  </a:ext>
                </a:extLst>
              </p:cNvPr>
              <p:cNvCxnSpPr/>
              <p:nvPr/>
            </p:nvCxnSpPr>
            <p:spPr>
              <a:xfrm>
                <a:off x="6460217" y="3902967"/>
                <a:ext cx="1978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105CF8C-965D-F6F9-3E2A-AAD27DEEE81A}"/>
                  </a:ext>
                </a:extLst>
              </p:cNvPr>
              <p:cNvSpPr/>
              <p:nvPr/>
            </p:nvSpPr>
            <p:spPr>
              <a:xfrm>
                <a:off x="7361030" y="3840217"/>
                <a:ext cx="126070" cy="126070"/>
              </a:xfrm>
              <a:prstGeom prst="ellipse">
                <a:avLst/>
              </a:prstGeom>
              <a:solidFill>
                <a:srgbClr val="A53598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3534997-7712-C364-454A-277993C99087}"/>
                  </a:ext>
                </a:extLst>
              </p:cNvPr>
              <p:cNvCxnSpPr/>
              <p:nvPr/>
            </p:nvCxnSpPr>
            <p:spPr>
              <a:xfrm>
                <a:off x="7007878" y="3902967"/>
                <a:ext cx="2293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6999936-309D-2BCB-748B-81DE1ED3F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2429" y="3902967"/>
                <a:ext cx="3301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EA7617-BC4E-685C-7040-88408619AAC2}"/>
                </a:ext>
              </a:extLst>
            </p:cNvPr>
            <p:cNvSpPr/>
            <p:nvPr/>
          </p:nvSpPr>
          <p:spPr>
            <a:xfrm>
              <a:off x="638574" y="4305587"/>
              <a:ext cx="126070" cy="1260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6DB02E-79FC-56F6-F4F4-312A8459A602}"/>
                </a:ext>
              </a:extLst>
            </p:cNvPr>
            <p:cNvSpPr/>
            <p:nvPr/>
          </p:nvSpPr>
          <p:spPr>
            <a:xfrm>
              <a:off x="1785979" y="4305587"/>
              <a:ext cx="126070" cy="1260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74CFAA-763E-3D97-2416-2A8331932645}"/>
              </a:ext>
            </a:extLst>
          </p:cNvPr>
          <p:cNvGrpSpPr/>
          <p:nvPr/>
        </p:nvGrpSpPr>
        <p:grpSpPr>
          <a:xfrm>
            <a:off x="6303251" y="1453353"/>
            <a:ext cx="1978327" cy="126355"/>
            <a:chOff x="4474447" y="4304132"/>
            <a:chExt cx="1978327" cy="1263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CD8D2D9-402F-0211-E3E5-8591AF826B95}"/>
                </a:ext>
              </a:extLst>
            </p:cNvPr>
            <p:cNvGrpSpPr/>
            <p:nvPr/>
          </p:nvGrpSpPr>
          <p:grpSpPr>
            <a:xfrm>
              <a:off x="4474447" y="4304417"/>
              <a:ext cx="1978327" cy="126070"/>
              <a:chOff x="6460217" y="3840217"/>
              <a:chExt cx="1978327" cy="12607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519016-DAF1-5199-E327-B635D1980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94547" y="3902967"/>
                <a:ext cx="3301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75B34BD-E9CA-0F36-F0BD-C741B79FE1D2}"/>
                  </a:ext>
                </a:extLst>
              </p:cNvPr>
              <p:cNvCxnSpPr/>
              <p:nvPr/>
            </p:nvCxnSpPr>
            <p:spPr>
              <a:xfrm>
                <a:off x="6460217" y="3902967"/>
                <a:ext cx="1978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81C8942-E409-602C-6F6A-B780CCAAEE0A}"/>
                  </a:ext>
                </a:extLst>
              </p:cNvPr>
              <p:cNvSpPr/>
              <p:nvPr/>
            </p:nvSpPr>
            <p:spPr>
              <a:xfrm>
                <a:off x="7361030" y="3840217"/>
                <a:ext cx="126070" cy="12607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45AA523-D248-A90F-0413-754748C77365}"/>
                  </a:ext>
                </a:extLst>
              </p:cNvPr>
              <p:cNvCxnSpPr/>
              <p:nvPr/>
            </p:nvCxnSpPr>
            <p:spPr>
              <a:xfrm>
                <a:off x="7536795" y="3902967"/>
                <a:ext cx="2293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4B90068-53FB-60CC-8768-CD7D61413054}"/>
                </a:ext>
              </a:extLst>
            </p:cNvPr>
            <p:cNvSpPr/>
            <p:nvPr/>
          </p:nvSpPr>
          <p:spPr>
            <a:xfrm>
              <a:off x="4813744" y="4304132"/>
              <a:ext cx="126070" cy="126070"/>
            </a:xfrm>
            <a:prstGeom prst="ellipse">
              <a:avLst/>
            </a:prstGeom>
            <a:solidFill>
              <a:srgbClr val="A53598"/>
            </a:solidFill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695A93B-6CB5-C6A6-C786-BB12D9772452}"/>
                </a:ext>
              </a:extLst>
            </p:cNvPr>
            <p:cNvSpPr/>
            <p:nvPr/>
          </p:nvSpPr>
          <p:spPr>
            <a:xfrm>
              <a:off x="5961149" y="4304132"/>
              <a:ext cx="126070" cy="126070"/>
            </a:xfrm>
            <a:prstGeom prst="ellipse">
              <a:avLst/>
            </a:prstGeom>
            <a:solidFill>
              <a:srgbClr val="A53598"/>
            </a:solidFill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5B08E8-DC05-EBD7-D289-E42D0E066D85}"/>
              </a:ext>
            </a:extLst>
          </p:cNvPr>
          <p:cNvGrpSpPr/>
          <p:nvPr/>
        </p:nvGrpSpPr>
        <p:grpSpPr>
          <a:xfrm>
            <a:off x="3275567" y="1463773"/>
            <a:ext cx="1978327" cy="126355"/>
            <a:chOff x="299277" y="4305587"/>
            <a:chExt cx="1978327" cy="12635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05B6F71-B450-5E61-1DEB-94078DBA706C}"/>
                </a:ext>
              </a:extLst>
            </p:cNvPr>
            <p:cNvGrpSpPr/>
            <p:nvPr/>
          </p:nvGrpSpPr>
          <p:grpSpPr>
            <a:xfrm>
              <a:off x="299277" y="4305872"/>
              <a:ext cx="1978327" cy="126070"/>
              <a:chOff x="6460217" y="3840217"/>
              <a:chExt cx="1978327" cy="12607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B0520B-16F9-F577-C99B-42921D5AF14A}"/>
                  </a:ext>
                </a:extLst>
              </p:cNvPr>
              <p:cNvCxnSpPr/>
              <p:nvPr/>
            </p:nvCxnSpPr>
            <p:spPr>
              <a:xfrm>
                <a:off x="6460217" y="3894002"/>
                <a:ext cx="1978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73AA21A-A5B3-A01F-CAED-44FC30E5E8B0}"/>
                  </a:ext>
                </a:extLst>
              </p:cNvPr>
              <p:cNvSpPr/>
              <p:nvPr/>
            </p:nvSpPr>
            <p:spPr>
              <a:xfrm>
                <a:off x="7361030" y="3840217"/>
                <a:ext cx="126070" cy="12607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E8019A0-5776-BBFC-AB15-3CBF987990C4}"/>
                </a:ext>
              </a:extLst>
            </p:cNvPr>
            <p:cNvSpPr/>
            <p:nvPr/>
          </p:nvSpPr>
          <p:spPr>
            <a:xfrm>
              <a:off x="638574" y="4305587"/>
              <a:ext cx="126070" cy="1260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0F78708-2CE8-F5B8-3643-FCC93FBBFA1E}"/>
                </a:ext>
              </a:extLst>
            </p:cNvPr>
            <p:cNvSpPr/>
            <p:nvPr/>
          </p:nvSpPr>
          <p:spPr>
            <a:xfrm>
              <a:off x="1785979" y="4305587"/>
              <a:ext cx="126070" cy="1260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46FBC5-4BEC-AF86-941C-A7A6894D8609}"/>
              </a:ext>
            </a:extLst>
          </p:cNvPr>
          <p:cNvSpPr txBox="1"/>
          <p:nvPr/>
        </p:nvSpPr>
        <p:spPr>
          <a:xfrm>
            <a:off x="5076364" y="3059552"/>
            <a:ext cx="275107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1400" dirty="0"/>
              <a:t>PNAS </a:t>
            </a:r>
            <a:r>
              <a:rPr lang="en-IN" sz="1400" b="1" dirty="0"/>
              <a:t>111</a:t>
            </a:r>
            <a:r>
              <a:rPr lang="en-IN" sz="1400" dirty="0"/>
              <a:t> (28) 10095-10100 </a:t>
            </a:r>
            <a:r>
              <a:rPr lang="en-IN" sz="1400" b="1" dirty="0"/>
              <a:t>(2014)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2BBA6-C316-7C47-FE44-7A53AA3FBBA2}"/>
              </a:ext>
            </a:extLst>
          </p:cNvPr>
          <p:cNvGrpSpPr/>
          <p:nvPr/>
        </p:nvGrpSpPr>
        <p:grpSpPr>
          <a:xfrm>
            <a:off x="522463" y="1878789"/>
            <a:ext cx="3600127" cy="1656435"/>
            <a:chOff x="576253" y="1968437"/>
            <a:chExt cx="3600127" cy="16564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F37F6E-AD16-74AD-70AE-79555D334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1" y="1968437"/>
              <a:ext cx="3594399" cy="16564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2530F7-B0E0-300C-4A1E-E1D27767E4E1}"/>
                </a:ext>
              </a:extLst>
            </p:cNvPr>
            <p:cNvSpPr/>
            <p:nvPr/>
          </p:nvSpPr>
          <p:spPr>
            <a:xfrm>
              <a:off x="576253" y="1992675"/>
              <a:ext cx="194712" cy="194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1E3DA6-175D-71BD-C035-6F1137398951}"/>
              </a:ext>
            </a:extLst>
          </p:cNvPr>
          <p:cNvCxnSpPr>
            <a:cxnSpLocks/>
          </p:cNvCxnSpPr>
          <p:nvPr/>
        </p:nvCxnSpPr>
        <p:spPr>
          <a:xfrm>
            <a:off x="379497" y="3676741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ABD4BF-3D14-FB51-E79F-F608DB7B6393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8DA5E-9900-7ED5-4ECE-18D9E5235C31}"/>
              </a:ext>
            </a:extLst>
          </p:cNvPr>
          <p:cNvSpPr txBox="1"/>
          <p:nvPr/>
        </p:nvSpPr>
        <p:spPr>
          <a:xfrm>
            <a:off x="324987" y="798871"/>
            <a:ext cx="27607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Molecular Interactions</a:t>
            </a:r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r"/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Gene Regulatory Networks</a:t>
            </a:r>
          </a:p>
          <a:p>
            <a:pPr algn="r"/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Neuronal Connectomes</a:t>
            </a:r>
          </a:p>
          <a:p>
            <a:pPr algn="r"/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Ecological Interactions</a:t>
            </a:r>
          </a:p>
          <a:p>
            <a:pPr algn="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Socio-Economic Relations</a:t>
            </a:r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9CEB2-10DD-92A6-2750-E89DB880BF40}"/>
              </a:ext>
            </a:extLst>
          </p:cNvPr>
          <p:cNvSpPr txBox="1"/>
          <p:nvPr/>
        </p:nvSpPr>
        <p:spPr>
          <a:xfrm>
            <a:off x="6581255" y="806005"/>
            <a:ext cx="2252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Protein Conformation</a:t>
            </a:r>
          </a:p>
          <a:p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Cell Fate Identity</a:t>
            </a:r>
          </a:p>
          <a:p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Behavioral States</a:t>
            </a:r>
          </a:p>
          <a:p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Population Dynamics</a:t>
            </a:r>
          </a:p>
          <a:p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Cooperation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9EBC0-A896-74A0-309F-8886303C975C}"/>
              </a:ext>
            </a:extLst>
          </p:cNvPr>
          <p:cNvSpPr txBox="1"/>
          <p:nvPr/>
        </p:nvSpPr>
        <p:spPr>
          <a:xfrm>
            <a:off x="3436085" y="798871"/>
            <a:ext cx="28600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Configurational Free Energy</a:t>
            </a: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Epigenetic Landscapes</a:t>
            </a: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Attractor Spaces</a:t>
            </a: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Fitness Landscapes</a:t>
            </a: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Utility Functions</a:t>
            </a:r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EF896-781A-DF3F-C028-780BA384C2A0}"/>
              </a:ext>
            </a:extLst>
          </p:cNvPr>
          <p:cNvSpPr txBox="1"/>
          <p:nvPr/>
        </p:nvSpPr>
        <p:spPr>
          <a:xfrm>
            <a:off x="1228165" y="322345"/>
            <a:ext cx="10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95A5D-3155-55BF-AA02-00F1DBF00D48}"/>
              </a:ext>
            </a:extLst>
          </p:cNvPr>
          <p:cNvSpPr txBox="1"/>
          <p:nvPr/>
        </p:nvSpPr>
        <p:spPr>
          <a:xfrm>
            <a:off x="6586604" y="340275"/>
            <a:ext cx="19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Emergent Property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C62C1-3A63-E91F-4644-0AAADA84C63E}"/>
              </a:ext>
            </a:extLst>
          </p:cNvPr>
          <p:cNvSpPr txBox="1"/>
          <p:nvPr/>
        </p:nvSpPr>
        <p:spPr>
          <a:xfrm>
            <a:off x="3229587" y="328225"/>
            <a:ext cx="327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Low Dimensional Representation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210774-BE79-5842-5E9E-2A7ECE2E84C5}"/>
              </a:ext>
            </a:extLst>
          </p:cNvPr>
          <p:cNvCxnSpPr>
            <a:cxnSpLocks/>
          </p:cNvCxnSpPr>
          <p:nvPr/>
        </p:nvCxnSpPr>
        <p:spPr>
          <a:xfrm>
            <a:off x="365685" y="733452"/>
            <a:ext cx="84286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3E1CBC-F202-A99C-D0A6-4572AAE2BAF6}"/>
              </a:ext>
            </a:extLst>
          </p:cNvPr>
          <p:cNvCxnSpPr>
            <a:cxnSpLocks/>
          </p:cNvCxnSpPr>
          <p:nvPr/>
        </p:nvCxnSpPr>
        <p:spPr>
          <a:xfrm>
            <a:off x="356719" y="3485612"/>
            <a:ext cx="84286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804529-AD5B-03EA-8298-29DA526A5718}"/>
              </a:ext>
            </a:extLst>
          </p:cNvPr>
          <p:cNvCxnSpPr>
            <a:cxnSpLocks/>
          </p:cNvCxnSpPr>
          <p:nvPr/>
        </p:nvCxnSpPr>
        <p:spPr>
          <a:xfrm>
            <a:off x="3116974" y="349240"/>
            <a:ext cx="0" cy="30241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CB68AE-F594-56F8-CC2D-5EBD61056095}"/>
              </a:ext>
            </a:extLst>
          </p:cNvPr>
          <p:cNvCxnSpPr>
            <a:cxnSpLocks/>
          </p:cNvCxnSpPr>
          <p:nvPr/>
        </p:nvCxnSpPr>
        <p:spPr>
          <a:xfrm>
            <a:off x="6550454" y="340275"/>
            <a:ext cx="0" cy="30331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51632C1-2E37-A228-A210-750F4F04F507}"/>
              </a:ext>
            </a:extLst>
          </p:cNvPr>
          <p:cNvGrpSpPr/>
          <p:nvPr/>
        </p:nvGrpSpPr>
        <p:grpSpPr>
          <a:xfrm rot="10800000">
            <a:off x="677559" y="3920318"/>
            <a:ext cx="3872785" cy="1427396"/>
            <a:chOff x="1116594" y="1317167"/>
            <a:chExt cx="7101969" cy="26175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F13C66E-9D47-67E9-A1DD-6C2873B8F9FA}"/>
                </a:ext>
              </a:extLst>
            </p:cNvPr>
            <p:cNvSpPr/>
            <p:nvPr/>
          </p:nvSpPr>
          <p:spPr>
            <a:xfrm>
              <a:off x="3792071" y="2265045"/>
              <a:ext cx="1972235" cy="289896"/>
            </a:xfrm>
            <a:custGeom>
              <a:avLst/>
              <a:gdLst>
                <a:gd name="csX0" fmla="*/ 0 w 1972235"/>
                <a:gd name="csY0" fmla="*/ 164390 h 289896"/>
                <a:gd name="csX1" fmla="*/ 959223 w 1972235"/>
                <a:gd name="csY1" fmla="*/ 3026 h 289896"/>
                <a:gd name="csX2" fmla="*/ 1972235 w 1972235"/>
                <a:gd name="csY2" fmla="*/ 289896 h 2898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2235" h="289896">
                  <a:moveTo>
                    <a:pt x="0" y="164390"/>
                  </a:moveTo>
                  <a:cubicBezTo>
                    <a:pt x="315258" y="73249"/>
                    <a:pt x="630517" y="-17892"/>
                    <a:pt x="959223" y="3026"/>
                  </a:cubicBezTo>
                  <a:cubicBezTo>
                    <a:pt x="1287929" y="23944"/>
                    <a:pt x="1630082" y="156920"/>
                    <a:pt x="1972235" y="289896"/>
                  </a:cubicBezTo>
                </a:path>
              </a:pathLst>
            </a:custGeom>
            <a:noFill/>
            <a:ln w="57150">
              <a:solidFill>
                <a:srgbClr val="E72D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4C85DB-B9D2-ADD3-9E69-3EE4C538F46A}"/>
                </a:ext>
              </a:extLst>
            </p:cNvPr>
            <p:cNvGrpSpPr/>
            <p:nvPr/>
          </p:nvGrpSpPr>
          <p:grpSpPr>
            <a:xfrm>
              <a:off x="1116594" y="1317167"/>
              <a:ext cx="3008908" cy="2617579"/>
              <a:chOff x="874547" y="1317167"/>
              <a:chExt cx="3008908" cy="2617579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96F595F-BDC8-4565-9FD1-4F691345E481}"/>
                  </a:ext>
                </a:extLst>
              </p:cNvPr>
              <p:cNvSpPr/>
              <p:nvPr/>
            </p:nvSpPr>
            <p:spPr>
              <a:xfrm rot="3001450">
                <a:off x="2130280" y="1760920"/>
                <a:ext cx="1541929" cy="654423"/>
              </a:xfrm>
              <a:custGeom>
                <a:avLst/>
                <a:gdLst>
                  <a:gd name="csX0" fmla="*/ 0 w 1541929"/>
                  <a:gd name="csY0" fmla="*/ 654423 h 654423"/>
                  <a:gd name="csX1" fmla="*/ 717176 w 1541929"/>
                  <a:gd name="csY1" fmla="*/ 125506 h 654423"/>
                  <a:gd name="csX2" fmla="*/ 1541929 w 1541929"/>
                  <a:gd name="csY2" fmla="*/ 0 h 6544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41929" h="654423">
                    <a:moveTo>
                      <a:pt x="0" y="654423"/>
                    </a:moveTo>
                    <a:cubicBezTo>
                      <a:pt x="230094" y="444499"/>
                      <a:pt x="460188" y="234576"/>
                      <a:pt x="717176" y="125506"/>
                    </a:cubicBezTo>
                    <a:cubicBezTo>
                      <a:pt x="974164" y="16435"/>
                      <a:pt x="1258046" y="8217"/>
                      <a:pt x="1541929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5A11A89-AAE0-87F8-52F9-3759F45B1607}"/>
                  </a:ext>
                </a:extLst>
              </p:cNvPr>
              <p:cNvSpPr/>
              <p:nvPr/>
            </p:nvSpPr>
            <p:spPr>
              <a:xfrm rot="3001450">
                <a:off x="1749948" y="1694739"/>
                <a:ext cx="484094" cy="731492"/>
              </a:xfrm>
              <a:custGeom>
                <a:avLst/>
                <a:gdLst>
                  <a:gd name="csX0" fmla="*/ 0 w 484094"/>
                  <a:gd name="csY0" fmla="*/ 0 h 731492"/>
                  <a:gd name="csX1" fmla="*/ 116541 w 484094"/>
                  <a:gd name="csY1" fmla="*/ 681318 h 731492"/>
                  <a:gd name="csX2" fmla="*/ 484094 w 484094"/>
                  <a:gd name="csY2" fmla="*/ 627530 h 731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84094" h="731492">
                    <a:moveTo>
                      <a:pt x="0" y="0"/>
                    </a:moveTo>
                    <a:cubicBezTo>
                      <a:pt x="17929" y="288365"/>
                      <a:pt x="35859" y="576730"/>
                      <a:pt x="116541" y="681318"/>
                    </a:cubicBezTo>
                    <a:cubicBezTo>
                      <a:pt x="197223" y="785906"/>
                      <a:pt x="340658" y="706718"/>
                      <a:pt x="484094" y="62753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878FC5A-CA0D-E4D6-D5D6-C66EFC7D4559}"/>
                  </a:ext>
                </a:extLst>
              </p:cNvPr>
              <p:cNvSpPr/>
              <p:nvPr/>
            </p:nvSpPr>
            <p:spPr>
              <a:xfrm rot="3001450">
                <a:off x="1711269" y="2705726"/>
                <a:ext cx="1102659" cy="335100"/>
              </a:xfrm>
              <a:custGeom>
                <a:avLst/>
                <a:gdLst>
                  <a:gd name="csX0" fmla="*/ 0 w 1102659"/>
                  <a:gd name="csY0" fmla="*/ 143435 h 335100"/>
                  <a:gd name="csX1" fmla="*/ 618565 w 1102659"/>
                  <a:gd name="csY1" fmla="*/ 331694 h 335100"/>
                  <a:gd name="csX2" fmla="*/ 1102659 w 1102659"/>
                  <a:gd name="csY2" fmla="*/ 0 h 33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659" h="335100">
                    <a:moveTo>
                      <a:pt x="0" y="143435"/>
                    </a:moveTo>
                    <a:cubicBezTo>
                      <a:pt x="217394" y="249517"/>
                      <a:pt x="434789" y="355600"/>
                      <a:pt x="618565" y="331694"/>
                    </a:cubicBezTo>
                    <a:cubicBezTo>
                      <a:pt x="802341" y="307788"/>
                      <a:pt x="952500" y="153894"/>
                      <a:pt x="1102659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8492B68-5B15-35A4-AFFF-35EA36FE62B7}"/>
                  </a:ext>
                </a:extLst>
              </p:cNvPr>
              <p:cNvSpPr/>
              <p:nvPr/>
            </p:nvSpPr>
            <p:spPr>
              <a:xfrm rot="3001450">
                <a:off x="1683711" y="2232685"/>
                <a:ext cx="1586753" cy="457200"/>
              </a:xfrm>
              <a:custGeom>
                <a:avLst/>
                <a:gdLst>
                  <a:gd name="csX0" fmla="*/ 0 w 1586753"/>
                  <a:gd name="csY0" fmla="*/ 0 h 457200"/>
                  <a:gd name="csX1" fmla="*/ 824753 w 1586753"/>
                  <a:gd name="csY1" fmla="*/ 143435 h 457200"/>
                  <a:gd name="csX2" fmla="*/ 1586753 w 1586753"/>
                  <a:gd name="csY2" fmla="*/ 457200 h 457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86753" h="457200">
                    <a:moveTo>
                      <a:pt x="0" y="0"/>
                    </a:moveTo>
                    <a:cubicBezTo>
                      <a:pt x="280147" y="33617"/>
                      <a:pt x="560294" y="67235"/>
                      <a:pt x="824753" y="143435"/>
                    </a:cubicBezTo>
                    <a:cubicBezTo>
                      <a:pt x="1089212" y="219635"/>
                      <a:pt x="1337982" y="338417"/>
                      <a:pt x="1586753" y="45720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815C44D-69D6-F853-1BAC-C3636B36EEE3}"/>
                  </a:ext>
                </a:extLst>
              </p:cNvPr>
              <p:cNvSpPr/>
              <p:nvPr/>
            </p:nvSpPr>
            <p:spPr>
              <a:xfrm rot="3001450">
                <a:off x="2237758" y="1844526"/>
                <a:ext cx="1048871" cy="1246094"/>
              </a:xfrm>
              <a:custGeom>
                <a:avLst/>
                <a:gdLst>
                  <a:gd name="csX0" fmla="*/ 0 w 1048871"/>
                  <a:gd name="csY0" fmla="*/ 1246094 h 1246094"/>
                  <a:gd name="csX1" fmla="*/ 806824 w 1048871"/>
                  <a:gd name="csY1" fmla="*/ 645459 h 1246094"/>
                  <a:gd name="csX2" fmla="*/ 1048871 w 1048871"/>
                  <a:gd name="csY2" fmla="*/ 0 h 1246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871" h="1246094">
                    <a:moveTo>
                      <a:pt x="0" y="1246094"/>
                    </a:moveTo>
                    <a:cubicBezTo>
                      <a:pt x="316006" y="1049617"/>
                      <a:pt x="632012" y="853141"/>
                      <a:pt x="806824" y="645459"/>
                    </a:cubicBezTo>
                    <a:cubicBezTo>
                      <a:pt x="981636" y="437777"/>
                      <a:pt x="1015253" y="218888"/>
                      <a:pt x="1048871" y="0"/>
                    </a:cubicBezTo>
                  </a:path>
                </a:pathLst>
              </a:custGeom>
              <a:noFill/>
              <a:ln w="127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CF6A29C-EAC3-FEE2-D4AD-8A912740B1CF}"/>
                  </a:ext>
                </a:extLst>
              </p:cNvPr>
              <p:cNvSpPr/>
              <p:nvPr/>
            </p:nvSpPr>
            <p:spPr>
              <a:xfrm rot="3001450">
                <a:off x="1393468" y="2848478"/>
                <a:ext cx="1389530" cy="772344"/>
              </a:xfrm>
              <a:custGeom>
                <a:avLst/>
                <a:gdLst>
                  <a:gd name="csX0" fmla="*/ 0 w 1389530"/>
                  <a:gd name="csY0" fmla="*/ 0 h 772344"/>
                  <a:gd name="csX1" fmla="*/ 546847 w 1389530"/>
                  <a:gd name="csY1" fmla="*/ 753035 h 772344"/>
                  <a:gd name="csX2" fmla="*/ 1389530 w 1389530"/>
                  <a:gd name="csY2" fmla="*/ 475129 h 7723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9530" h="772344">
                    <a:moveTo>
                      <a:pt x="0" y="0"/>
                    </a:moveTo>
                    <a:cubicBezTo>
                      <a:pt x="157629" y="336923"/>
                      <a:pt x="315259" y="673847"/>
                      <a:pt x="546847" y="753035"/>
                    </a:cubicBezTo>
                    <a:cubicBezTo>
                      <a:pt x="778435" y="832223"/>
                      <a:pt x="1083982" y="653676"/>
                      <a:pt x="1389530" y="475129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F2AFFEE-F821-50DE-E573-FE1B888E45BF}"/>
                  </a:ext>
                </a:extLst>
              </p:cNvPr>
              <p:cNvSpPr/>
              <p:nvPr/>
            </p:nvSpPr>
            <p:spPr>
              <a:xfrm rot="3001450">
                <a:off x="2283074" y="1828026"/>
                <a:ext cx="1219200" cy="932329"/>
              </a:xfrm>
              <a:custGeom>
                <a:avLst/>
                <a:gdLst>
                  <a:gd name="csX0" fmla="*/ 1219200 w 1219200"/>
                  <a:gd name="csY0" fmla="*/ 0 h 932329"/>
                  <a:gd name="csX1" fmla="*/ 466165 w 1219200"/>
                  <a:gd name="csY1" fmla="*/ 349623 h 932329"/>
                  <a:gd name="csX2" fmla="*/ 0 w 1219200"/>
                  <a:gd name="csY2" fmla="*/ 932329 h 9323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9200" h="932329">
                    <a:moveTo>
                      <a:pt x="1219200" y="0"/>
                    </a:moveTo>
                    <a:cubicBezTo>
                      <a:pt x="944282" y="97117"/>
                      <a:pt x="669365" y="194235"/>
                      <a:pt x="466165" y="349623"/>
                    </a:cubicBezTo>
                    <a:cubicBezTo>
                      <a:pt x="262965" y="505011"/>
                      <a:pt x="131482" y="718670"/>
                      <a:pt x="0" y="932329"/>
                    </a:cubicBezTo>
                  </a:path>
                </a:pathLst>
              </a:custGeom>
              <a:noFill/>
              <a:ln w="127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CE8A0E4-71B5-09B2-1050-2DEAF796B574}"/>
                  </a:ext>
                </a:extLst>
              </p:cNvPr>
              <p:cNvSpPr/>
              <p:nvPr/>
            </p:nvSpPr>
            <p:spPr>
              <a:xfrm rot="3001450">
                <a:off x="1222504" y="1709842"/>
                <a:ext cx="681317" cy="941294"/>
              </a:xfrm>
              <a:custGeom>
                <a:avLst/>
                <a:gdLst>
                  <a:gd name="csX0" fmla="*/ 681317 w 681317"/>
                  <a:gd name="csY0" fmla="*/ 0 h 941294"/>
                  <a:gd name="csX1" fmla="*/ 161364 w 681317"/>
                  <a:gd name="csY1" fmla="*/ 403412 h 941294"/>
                  <a:gd name="csX2" fmla="*/ 0 w 681317"/>
                  <a:gd name="csY2" fmla="*/ 941294 h 9412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1317" h="941294">
                    <a:moveTo>
                      <a:pt x="681317" y="0"/>
                    </a:moveTo>
                    <a:cubicBezTo>
                      <a:pt x="478117" y="123265"/>
                      <a:pt x="274917" y="246530"/>
                      <a:pt x="161364" y="403412"/>
                    </a:cubicBezTo>
                    <a:cubicBezTo>
                      <a:pt x="47811" y="560294"/>
                      <a:pt x="23905" y="750794"/>
                      <a:pt x="0" y="941294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8B6988C-A32E-117A-08E4-422046817936}"/>
                  </a:ext>
                </a:extLst>
              </p:cNvPr>
              <p:cNvSpPr/>
              <p:nvPr/>
            </p:nvSpPr>
            <p:spPr>
              <a:xfrm rot="3001450">
                <a:off x="702863" y="2622564"/>
                <a:ext cx="1515035" cy="399550"/>
              </a:xfrm>
              <a:custGeom>
                <a:avLst/>
                <a:gdLst>
                  <a:gd name="csX0" fmla="*/ 0 w 1515035"/>
                  <a:gd name="csY0" fmla="*/ 188259 h 399550"/>
                  <a:gd name="csX1" fmla="*/ 600635 w 1515035"/>
                  <a:gd name="csY1" fmla="*/ 394447 h 399550"/>
                  <a:gd name="csX2" fmla="*/ 1515035 w 1515035"/>
                  <a:gd name="csY2" fmla="*/ 0 h 399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15035" h="399550">
                    <a:moveTo>
                      <a:pt x="0" y="188259"/>
                    </a:moveTo>
                    <a:cubicBezTo>
                      <a:pt x="174064" y="307041"/>
                      <a:pt x="348129" y="425824"/>
                      <a:pt x="600635" y="394447"/>
                    </a:cubicBezTo>
                    <a:cubicBezTo>
                      <a:pt x="853141" y="363070"/>
                      <a:pt x="1184088" y="181535"/>
                      <a:pt x="1515035" y="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93937F0-F7EE-6BA2-94E2-908C9D3B5CDF}"/>
                  </a:ext>
                </a:extLst>
              </p:cNvPr>
              <p:cNvSpPr/>
              <p:nvPr/>
            </p:nvSpPr>
            <p:spPr>
              <a:xfrm rot="3001450">
                <a:off x="1678220" y="2332959"/>
                <a:ext cx="851647" cy="753035"/>
              </a:xfrm>
              <a:custGeom>
                <a:avLst/>
                <a:gdLst>
                  <a:gd name="csX0" fmla="*/ 0 w 851647"/>
                  <a:gd name="csY0" fmla="*/ 0 h 753035"/>
                  <a:gd name="csX1" fmla="*/ 690283 w 851647"/>
                  <a:gd name="csY1" fmla="*/ 349623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546848 w 851647"/>
                  <a:gd name="csY1" fmla="*/ 322729 h 753035"/>
                  <a:gd name="csX2" fmla="*/ 851647 w 851647"/>
                  <a:gd name="csY2" fmla="*/ 753035 h 753035"/>
                  <a:gd name="csX0" fmla="*/ 0 w 851647"/>
                  <a:gd name="csY0" fmla="*/ 0 h 753035"/>
                  <a:gd name="csX1" fmla="*/ 851647 w 851647"/>
                  <a:gd name="csY1" fmla="*/ 753035 h 753035"/>
                  <a:gd name="csX0" fmla="*/ 0 w 851647"/>
                  <a:gd name="csY0" fmla="*/ 0 h 753035"/>
                  <a:gd name="csX1" fmla="*/ 851647 w 851647"/>
                  <a:gd name="csY1" fmla="*/ 753035 h 753035"/>
                  <a:gd name="csX0" fmla="*/ 0 w 851647"/>
                  <a:gd name="csY0" fmla="*/ 0 h 753035"/>
                  <a:gd name="csX1" fmla="*/ 851647 w 851647"/>
                  <a:gd name="csY1" fmla="*/ 753035 h 753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851647" h="753035">
                    <a:moveTo>
                      <a:pt x="0" y="0"/>
                    </a:moveTo>
                    <a:cubicBezTo>
                      <a:pt x="485256" y="80586"/>
                      <a:pt x="690935" y="383015"/>
                      <a:pt x="851647" y="753035"/>
                    </a:cubicBezTo>
                  </a:path>
                </a:pathLst>
              </a:custGeom>
              <a:noFill/>
              <a:ln w="1270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A247067-A974-C9B9-92D3-2BDF013277FF}"/>
                  </a:ext>
                </a:extLst>
              </p:cNvPr>
              <p:cNvSpPr/>
              <p:nvPr/>
            </p:nvSpPr>
            <p:spPr>
              <a:xfrm rot="3001450">
                <a:off x="2610527" y="1967656"/>
                <a:ext cx="453748" cy="1721224"/>
              </a:xfrm>
              <a:custGeom>
                <a:avLst/>
                <a:gdLst>
                  <a:gd name="csX0" fmla="*/ 95160 w 453748"/>
                  <a:gd name="csY0" fmla="*/ 1721224 h 1721224"/>
                  <a:gd name="csX1" fmla="*/ 23442 w 453748"/>
                  <a:gd name="csY1" fmla="*/ 618565 h 1721224"/>
                  <a:gd name="csX2" fmla="*/ 453748 w 453748"/>
                  <a:gd name="csY2" fmla="*/ 0 h 17212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53748" h="1721224">
                    <a:moveTo>
                      <a:pt x="95160" y="1721224"/>
                    </a:moveTo>
                    <a:cubicBezTo>
                      <a:pt x="29418" y="1313330"/>
                      <a:pt x="-36323" y="905436"/>
                      <a:pt x="23442" y="618565"/>
                    </a:cubicBezTo>
                    <a:cubicBezTo>
                      <a:pt x="83207" y="331694"/>
                      <a:pt x="268477" y="165847"/>
                      <a:pt x="453748" y="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36C0EE5-E98B-2C99-61BC-A41C05571482}"/>
                  </a:ext>
                </a:extLst>
              </p:cNvPr>
              <p:cNvSpPr/>
              <p:nvPr/>
            </p:nvSpPr>
            <p:spPr>
              <a:xfrm rot="3001450">
                <a:off x="907389" y="2319916"/>
                <a:ext cx="1918447" cy="779929"/>
              </a:xfrm>
              <a:custGeom>
                <a:avLst/>
                <a:gdLst>
                  <a:gd name="csX0" fmla="*/ 1918447 w 1918447"/>
                  <a:gd name="csY0" fmla="*/ 0 h 779929"/>
                  <a:gd name="csX1" fmla="*/ 1541929 w 1918447"/>
                  <a:gd name="csY1" fmla="*/ 457200 h 779929"/>
                  <a:gd name="csX2" fmla="*/ 331694 w 1918447"/>
                  <a:gd name="csY2" fmla="*/ 555811 h 779929"/>
                  <a:gd name="csX3" fmla="*/ 0 w 1918447"/>
                  <a:gd name="csY3" fmla="*/ 779929 h 779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918447" h="779929">
                    <a:moveTo>
                      <a:pt x="1918447" y="0"/>
                    </a:moveTo>
                    <a:cubicBezTo>
                      <a:pt x="1862417" y="182282"/>
                      <a:pt x="1806388" y="364565"/>
                      <a:pt x="1541929" y="457200"/>
                    </a:cubicBezTo>
                    <a:cubicBezTo>
                      <a:pt x="1277470" y="549835"/>
                      <a:pt x="588682" y="502023"/>
                      <a:pt x="331694" y="555811"/>
                    </a:cubicBezTo>
                    <a:cubicBezTo>
                      <a:pt x="74706" y="609599"/>
                      <a:pt x="37353" y="694764"/>
                      <a:pt x="0" y="779929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C1BA5EB-9505-598A-ED89-B273FF0E4315}"/>
                  </a:ext>
                </a:extLst>
              </p:cNvPr>
              <p:cNvSpPr/>
              <p:nvPr/>
            </p:nvSpPr>
            <p:spPr>
              <a:xfrm rot="3001450">
                <a:off x="2834584" y="2272958"/>
                <a:ext cx="304800" cy="1792942"/>
              </a:xfrm>
              <a:custGeom>
                <a:avLst/>
                <a:gdLst>
                  <a:gd name="csX0" fmla="*/ 304800 w 304800"/>
                  <a:gd name="csY0" fmla="*/ 1792942 h 1792942"/>
                  <a:gd name="csX1" fmla="*/ 242047 w 304800"/>
                  <a:gd name="csY1" fmla="*/ 797859 h 1792942"/>
                  <a:gd name="csX2" fmla="*/ 0 w 304800"/>
                  <a:gd name="csY2" fmla="*/ 0 h 17929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04800" h="1792942">
                    <a:moveTo>
                      <a:pt x="304800" y="1792942"/>
                    </a:moveTo>
                    <a:cubicBezTo>
                      <a:pt x="298823" y="1444812"/>
                      <a:pt x="292847" y="1096683"/>
                      <a:pt x="242047" y="797859"/>
                    </a:cubicBezTo>
                    <a:cubicBezTo>
                      <a:pt x="191247" y="499035"/>
                      <a:pt x="95623" y="24951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CCF12C3-B91F-D9A8-1088-EA8B4C6AEBE1}"/>
                  </a:ext>
                </a:extLst>
              </p:cNvPr>
              <p:cNvSpPr/>
              <p:nvPr/>
            </p:nvSpPr>
            <p:spPr>
              <a:xfrm rot="3001450">
                <a:off x="1930311" y="3539420"/>
                <a:ext cx="690282" cy="100370"/>
              </a:xfrm>
              <a:custGeom>
                <a:avLst/>
                <a:gdLst>
                  <a:gd name="csX0" fmla="*/ 690282 w 690282"/>
                  <a:gd name="csY0" fmla="*/ 53788 h 100370"/>
                  <a:gd name="csX1" fmla="*/ 304800 w 690282"/>
                  <a:gd name="csY1" fmla="*/ 98612 h 100370"/>
                  <a:gd name="csX2" fmla="*/ 0 w 690282"/>
                  <a:gd name="csY2" fmla="*/ 0 h 1003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0282" h="100370">
                    <a:moveTo>
                      <a:pt x="690282" y="53788"/>
                    </a:moveTo>
                    <a:cubicBezTo>
                      <a:pt x="555064" y="80682"/>
                      <a:pt x="419847" y="107577"/>
                      <a:pt x="304800" y="98612"/>
                    </a:cubicBezTo>
                    <a:cubicBezTo>
                      <a:pt x="189753" y="89647"/>
                      <a:pt x="94876" y="4482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FD0E83F-749A-A840-4595-351958BF5227}"/>
                  </a:ext>
                </a:extLst>
              </p:cNvPr>
              <p:cNvSpPr/>
              <p:nvPr/>
            </p:nvSpPr>
            <p:spPr>
              <a:xfrm rot="3001450">
                <a:off x="3454985" y="2331355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121A0DD-2F10-6ACF-D2E2-7143C1A171FB}"/>
                  </a:ext>
                </a:extLst>
              </p:cNvPr>
              <p:cNvSpPr/>
              <p:nvPr/>
            </p:nvSpPr>
            <p:spPr>
              <a:xfrm rot="3001450">
                <a:off x="2691015" y="3096702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E501A7A-F3FE-304C-6C44-9CCDE17A97D1}"/>
                  </a:ext>
                </a:extLst>
              </p:cNvPr>
              <p:cNvSpPr/>
              <p:nvPr/>
            </p:nvSpPr>
            <p:spPr>
              <a:xfrm rot="3001450">
                <a:off x="2315846" y="370752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CA5F8E0-D8D2-B8BD-C0BB-C53E9FC8AE8F}"/>
                  </a:ext>
                </a:extLst>
              </p:cNvPr>
              <p:cNvSpPr/>
              <p:nvPr/>
            </p:nvSpPr>
            <p:spPr>
              <a:xfrm rot="3001450">
                <a:off x="1982621" y="317024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96CE086-A63E-9DFF-C448-D8208D8289AE}"/>
                  </a:ext>
                </a:extLst>
              </p:cNvPr>
              <p:cNvSpPr/>
              <p:nvPr/>
            </p:nvSpPr>
            <p:spPr>
              <a:xfrm rot="3001450">
                <a:off x="874547" y="210716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6243D6E-399F-8B48-EC9D-408E9C84EEC9}"/>
                  </a:ext>
                </a:extLst>
              </p:cNvPr>
              <p:cNvSpPr/>
              <p:nvPr/>
            </p:nvSpPr>
            <p:spPr>
              <a:xfrm rot="3001450">
                <a:off x="1819351" y="2333922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F906AB5-8F18-CB7F-00C0-BD5A71C75E5F}"/>
                  </a:ext>
                </a:extLst>
              </p:cNvPr>
              <p:cNvSpPr/>
              <p:nvPr/>
            </p:nvSpPr>
            <p:spPr>
              <a:xfrm rot="3001450">
                <a:off x="1990859" y="1575497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B57C7B3-8D1F-62F8-D2D1-EA26A23A4C1E}"/>
                  </a:ext>
                </a:extLst>
              </p:cNvPr>
              <p:cNvSpPr/>
              <p:nvPr/>
            </p:nvSpPr>
            <p:spPr>
              <a:xfrm rot="3001450">
                <a:off x="1976733" y="1991403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B53746-8D19-FA4F-3674-B7E877A93CFF}"/>
                </a:ext>
              </a:extLst>
            </p:cNvPr>
            <p:cNvGrpSpPr/>
            <p:nvPr/>
          </p:nvGrpSpPr>
          <p:grpSpPr>
            <a:xfrm>
              <a:off x="5665272" y="1411674"/>
              <a:ext cx="2553291" cy="2392272"/>
              <a:chOff x="5423225" y="1411674"/>
              <a:chExt cx="2553291" cy="2392272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CBFD4FC-0998-5860-6A84-83332814E925}"/>
                  </a:ext>
                </a:extLst>
              </p:cNvPr>
              <p:cNvSpPr/>
              <p:nvPr/>
            </p:nvSpPr>
            <p:spPr>
              <a:xfrm>
                <a:off x="5925671" y="1754742"/>
                <a:ext cx="1990164" cy="746411"/>
              </a:xfrm>
              <a:custGeom>
                <a:avLst/>
                <a:gdLst>
                  <a:gd name="csX0" fmla="*/ 0 w 1990164"/>
                  <a:gd name="csY0" fmla="*/ 11305 h 746411"/>
                  <a:gd name="csX1" fmla="*/ 1120588 w 1990164"/>
                  <a:gd name="csY1" fmla="*/ 100952 h 746411"/>
                  <a:gd name="csX2" fmla="*/ 1990164 w 1990164"/>
                  <a:gd name="csY2" fmla="*/ 746411 h 7464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990164" h="746411">
                    <a:moveTo>
                      <a:pt x="0" y="11305"/>
                    </a:moveTo>
                    <a:cubicBezTo>
                      <a:pt x="394447" y="-5131"/>
                      <a:pt x="788894" y="-21566"/>
                      <a:pt x="1120588" y="100952"/>
                    </a:cubicBezTo>
                    <a:cubicBezTo>
                      <a:pt x="1452282" y="223470"/>
                      <a:pt x="1721223" y="484940"/>
                      <a:pt x="1990164" y="746411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C97EC6E-F43D-37F7-2AEA-2018034076F6}"/>
                  </a:ext>
                </a:extLst>
              </p:cNvPr>
              <p:cNvSpPr/>
              <p:nvPr/>
            </p:nvSpPr>
            <p:spPr>
              <a:xfrm rot="14701450">
                <a:off x="5284246" y="2705770"/>
                <a:ext cx="1541929" cy="654423"/>
              </a:xfrm>
              <a:custGeom>
                <a:avLst/>
                <a:gdLst>
                  <a:gd name="csX0" fmla="*/ 0 w 1541929"/>
                  <a:gd name="csY0" fmla="*/ 654423 h 654423"/>
                  <a:gd name="csX1" fmla="*/ 717176 w 1541929"/>
                  <a:gd name="csY1" fmla="*/ 125506 h 654423"/>
                  <a:gd name="csX2" fmla="*/ 1541929 w 1541929"/>
                  <a:gd name="csY2" fmla="*/ 0 h 6544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41929" h="654423">
                    <a:moveTo>
                      <a:pt x="0" y="654423"/>
                    </a:moveTo>
                    <a:cubicBezTo>
                      <a:pt x="230094" y="444499"/>
                      <a:pt x="460188" y="234576"/>
                      <a:pt x="717176" y="125506"/>
                    </a:cubicBezTo>
                    <a:cubicBezTo>
                      <a:pt x="974164" y="16435"/>
                      <a:pt x="1258046" y="8217"/>
                      <a:pt x="1541929" y="0"/>
                    </a:cubicBezTo>
                  </a:path>
                </a:pathLst>
              </a:custGeom>
              <a:noFill/>
              <a:ln w="2222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BD0FE6F-933B-A3ED-0A86-1EBE810A9589}"/>
                  </a:ext>
                </a:extLst>
              </p:cNvPr>
              <p:cNvSpPr/>
              <p:nvPr/>
            </p:nvSpPr>
            <p:spPr>
              <a:xfrm rot="14701450">
                <a:off x="6684276" y="2929271"/>
                <a:ext cx="484094" cy="731492"/>
              </a:xfrm>
              <a:custGeom>
                <a:avLst/>
                <a:gdLst>
                  <a:gd name="csX0" fmla="*/ 0 w 484094"/>
                  <a:gd name="csY0" fmla="*/ 0 h 731492"/>
                  <a:gd name="csX1" fmla="*/ 116541 w 484094"/>
                  <a:gd name="csY1" fmla="*/ 681318 h 731492"/>
                  <a:gd name="csX2" fmla="*/ 484094 w 484094"/>
                  <a:gd name="csY2" fmla="*/ 627530 h 731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84094" h="731492">
                    <a:moveTo>
                      <a:pt x="0" y="0"/>
                    </a:moveTo>
                    <a:cubicBezTo>
                      <a:pt x="17929" y="288365"/>
                      <a:pt x="35859" y="576730"/>
                      <a:pt x="116541" y="681318"/>
                    </a:cubicBezTo>
                    <a:cubicBezTo>
                      <a:pt x="197223" y="785906"/>
                      <a:pt x="340658" y="706718"/>
                      <a:pt x="484094" y="62753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EB3BC90-832D-B74A-E6AD-C684AE567A35}"/>
                  </a:ext>
                </a:extLst>
              </p:cNvPr>
              <p:cNvSpPr/>
              <p:nvPr/>
            </p:nvSpPr>
            <p:spPr>
              <a:xfrm rot="14701450">
                <a:off x="6322584" y="2241715"/>
                <a:ext cx="1102659" cy="335100"/>
              </a:xfrm>
              <a:custGeom>
                <a:avLst/>
                <a:gdLst>
                  <a:gd name="csX0" fmla="*/ 0 w 1102659"/>
                  <a:gd name="csY0" fmla="*/ 143435 h 335100"/>
                  <a:gd name="csX1" fmla="*/ 618565 w 1102659"/>
                  <a:gd name="csY1" fmla="*/ 331694 h 335100"/>
                  <a:gd name="csX2" fmla="*/ 1102659 w 1102659"/>
                  <a:gd name="csY2" fmla="*/ 0 h 33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659" h="335100">
                    <a:moveTo>
                      <a:pt x="0" y="143435"/>
                    </a:moveTo>
                    <a:cubicBezTo>
                      <a:pt x="217394" y="249517"/>
                      <a:pt x="434789" y="355600"/>
                      <a:pt x="618565" y="331694"/>
                    </a:cubicBezTo>
                    <a:cubicBezTo>
                      <a:pt x="802341" y="307788"/>
                      <a:pt x="952500" y="153894"/>
                      <a:pt x="1102659" y="0"/>
                    </a:cubicBezTo>
                  </a:path>
                </a:pathLst>
              </a:custGeom>
              <a:noFill/>
              <a:ln w="2222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23934AA-E9AC-52EF-CF05-29E0AFBFCE17}"/>
                  </a:ext>
                </a:extLst>
              </p:cNvPr>
              <p:cNvSpPr/>
              <p:nvPr/>
            </p:nvSpPr>
            <p:spPr>
              <a:xfrm rot="14701450">
                <a:off x="5768118" y="2553723"/>
                <a:ext cx="1586753" cy="457200"/>
              </a:xfrm>
              <a:custGeom>
                <a:avLst/>
                <a:gdLst>
                  <a:gd name="csX0" fmla="*/ 0 w 1586753"/>
                  <a:gd name="csY0" fmla="*/ 0 h 457200"/>
                  <a:gd name="csX1" fmla="*/ 824753 w 1586753"/>
                  <a:gd name="csY1" fmla="*/ 143435 h 457200"/>
                  <a:gd name="csX2" fmla="*/ 1586753 w 1586753"/>
                  <a:gd name="csY2" fmla="*/ 457200 h 457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586753" h="457200">
                    <a:moveTo>
                      <a:pt x="0" y="0"/>
                    </a:moveTo>
                    <a:cubicBezTo>
                      <a:pt x="280147" y="33617"/>
                      <a:pt x="560294" y="67235"/>
                      <a:pt x="824753" y="143435"/>
                    </a:cubicBezTo>
                    <a:cubicBezTo>
                      <a:pt x="1089212" y="219635"/>
                      <a:pt x="1337982" y="338417"/>
                      <a:pt x="1586753" y="457200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BD54685-2385-3EFD-7F64-DF8465138058}"/>
                  </a:ext>
                </a:extLst>
              </p:cNvPr>
              <p:cNvSpPr/>
              <p:nvPr/>
            </p:nvSpPr>
            <p:spPr>
              <a:xfrm rot="14701450">
                <a:off x="5772260" y="2115272"/>
                <a:ext cx="1048871" cy="1246094"/>
              </a:xfrm>
              <a:custGeom>
                <a:avLst/>
                <a:gdLst>
                  <a:gd name="csX0" fmla="*/ 0 w 1048871"/>
                  <a:gd name="csY0" fmla="*/ 1246094 h 1246094"/>
                  <a:gd name="csX1" fmla="*/ 806824 w 1048871"/>
                  <a:gd name="csY1" fmla="*/ 645459 h 1246094"/>
                  <a:gd name="csX2" fmla="*/ 1048871 w 1048871"/>
                  <a:gd name="csY2" fmla="*/ 0 h 1246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871" h="1246094">
                    <a:moveTo>
                      <a:pt x="0" y="1246094"/>
                    </a:moveTo>
                    <a:cubicBezTo>
                      <a:pt x="316006" y="1049617"/>
                      <a:pt x="632012" y="853141"/>
                      <a:pt x="806824" y="645459"/>
                    </a:cubicBezTo>
                    <a:cubicBezTo>
                      <a:pt x="981636" y="437777"/>
                      <a:pt x="1015253" y="218888"/>
                      <a:pt x="1048871" y="0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D6DD30-6994-CD08-DBE4-4E81CDB7AFC4}"/>
                  </a:ext>
                </a:extLst>
              </p:cNvPr>
              <p:cNvSpPr/>
              <p:nvPr/>
            </p:nvSpPr>
            <p:spPr>
              <a:xfrm rot="14701450">
                <a:off x="6451460" y="1767711"/>
                <a:ext cx="1389530" cy="772344"/>
              </a:xfrm>
              <a:custGeom>
                <a:avLst/>
                <a:gdLst>
                  <a:gd name="csX0" fmla="*/ 0 w 1389530"/>
                  <a:gd name="csY0" fmla="*/ 0 h 772344"/>
                  <a:gd name="csX1" fmla="*/ 546847 w 1389530"/>
                  <a:gd name="csY1" fmla="*/ 753035 h 772344"/>
                  <a:gd name="csX2" fmla="*/ 1389530 w 1389530"/>
                  <a:gd name="csY2" fmla="*/ 475129 h 7723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9530" h="772344">
                    <a:moveTo>
                      <a:pt x="0" y="0"/>
                    </a:moveTo>
                    <a:cubicBezTo>
                      <a:pt x="157629" y="336923"/>
                      <a:pt x="315259" y="673847"/>
                      <a:pt x="546847" y="753035"/>
                    </a:cubicBezTo>
                    <a:cubicBezTo>
                      <a:pt x="778435" y="832223"/>
                      <a:pt x="1083982" y="653676"/>
                      <a:pt x="1389530" y="475129"/>
                    </a:cubicBezTo>
                  </a:path>
                </a:pathLst>
              </a:custGeom>
              <a:noFill/>
              <a:ln w="28575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6A8499-3EA9-B143-9223-DE5D53301556}"/>
                  </a:ext>
                </a:extLst>
              </p:cNvPr>
              <p:cNvSpPr/>
              <p:nvPr/>
            </p:nvSpPr>
            <p:spPr>
              <a:xfrm>
                <a:off x="5916706" y="1783976"/>
                <a:ext cx="842682" cy="1846730"/>
              </a:xfrm>
              <a:custGeom>
                <a:avLst/>
                <a:gdLst>
                  <a:gd name="csX0" fmla="*/ 0 w 842682"/>
                  <a:gd name="csY0" fmla="*/ 0 h 1846730"/>
                  <a:gd name="csX1" fmla="*/ 233082 w 842682"/>
                  <a:gd name="csY1" fmla="*/ 1210236 h 1846730"/>
                  <a:gd name="csX2" fmla="*/ 842682 w 842682"/>
                  <a:gd name="csY2" fmla="*/ 1846730 h 18467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2682" h="1846730">
                    <a:moveTo>
                      <a:pt x="0" y="0"/>
                    </a:moveTo>
                    <a:cubicBezTo>
                      <a:pt x="46317" y="451224"/>
                      <a:pt x="92635" y="902448"/>
                      <a:pt x="233082" y="1210236"/>
                    </a:cubicBezTo>
                    <a:cubicBezTo>
                      <a:pt x="373529" y="1518024"/>
                      <a:pt x="608105" y="1682377"/>
                      <a:pt x="842682" y="1846730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FB9CB3B-F210-16B3-5E78-26063F6316C9}"/>
                  </a:ext>
                </a:extLst>
              </p:cNvPr>
              <p:cNvSpPr/>
              <p:nvPr/>
            </p:nvSpPr>
            <p:spPr>
              <a:xfrm>
                <a:off x="5504329" y="2519082"/>
                <a:ext cx="1407459" cy="206205"/>
              </a:xfrm>
              <a:custGeom>
                <a:avLst/>
                <a:gdLst>
                  <a:gd name="csX0" fmla="*/ 0 w 1407459"/>
                  <a:gd name="csY0" fmla="*/ 8965 h 206205"/>
                  <a:gd name="csX1" fmla="*/ 645459 w 1407459"/>
                  <a:gd name="csY1" fmla="*/ 206189 h 206205"/>
                  <a:gd name="csX2" fmla="*/ 1407459 w 1407459"/>
                  <a:gd name="csY2" fmla="*/ 0 h 2062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07459" h="206205">
                    <a:moveTo>
                      <a:pt x="0" y="8965"/>
                    </a:moveTo>
                    <a:cubicBezTo>
                      <a:pt x="205441" y="108324"/>
                      <a:pt x="410883" y="207683"/>
                      <a:pt x="645459" y="206189"/>
                    </a:cubicBezTo>
                    <a:cubicBezTo>
                      <a:pt x="880035" y="204695"/>
                      <a:pt x="1143747" y="102347"/>
                      <a:pt x="1407459" y="0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21747FC-C3A3-5BE4-B5F4-20C97E9E6695}"/>
                  </a:ext>
                </a:extLst>
              </p:cNvPr>
              <p:cNvSpPr/>
              <p:nvPr/>
            </p:nvSpPr>
            <p:spPr>
              <a:xfrm>
                <a:off x="7109012" y="2510118"/>
                <a:ext cx="797859" cy="458395"/>
              </a:xfrm>
              <a:custGeom>
                <a:avLst/>
                <a:gdLst>
                  <a:gd name="csX0" fmla="*/ 797859 w 797859"/>
                  <a:gd name="csY0" fmla="*/ 0 h 458395"/>
                  <a:gd name="csX1" fmla="*/ 448235 w 797859"/>
                  <a:gd name="csY1" fmla="*/ 412376 h 458395"/>
                  <a:gd name="csX2" fmla="*/ 0 w 797859"/>
                  <a:gd name="csY2" fmla="*/ 430306 h 4583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859" h="458395">
                    <a:moveTo>
                      <a:pt x="797859" y="0"/>
                    </a:moveTo>
                    <a:cubicBezTo>
                      <a:pt x="689535" y="170329"/>
                      <a:pt x="581211" y="340658"/>
                      <a:pt x="448235" y="412376"/>
                    </a:cubicBezTo>
                    <a:cubicBezTo>
                      <a:pt x="315259" y="484094"/>
                      <a:pt x="157629" y="457200"/>
                      <a:pt x="0" y="430306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3F76DFB-974B-D1FC-3D1D-690DB0461EE1}"/>
                  </a:ext>
                </a:extLst>
              </p:cNvPr>
              <p:cNvSpPr/>
              <p:nvPr/>
            </p:nvSpPr>
            <p:spPr>
              <a:xfrm>
                <a:off x="6445624" y="1497106"/>
                <a:ext cx="519952" cy="510988"/>
              </a:xfrm>
              <a:custGeom>
                <a:avLst/>
                <a:gdLst>
                  <a:gd name="csX0" fmla="*/ 519952 w 519952"/>
                  <a:gd name="csY0" fmla="*/ 0 h 510988"/>
                  <a:gd name="csX1" fmla="*/ 224117 w 519952"/>
                  <a:gd name="csY1" fmla="*/ 170329 h 510988"/>
                  <a:gd name="csX2" fmla="*/ 0 w 519952"/>
                  <a:gd name="csY2" fmla="*/ 510988 h 510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19952" h="510988">
                    <a:moveTo>
                      <a:pt x="519952" y="0"/>
                    </a:moveTo>
                    <a:cubicBezTo>
                      <a:pt x="415364" y="42582"/>
                      <a:pt x="310776" y="85164"/>
                      <a:pt x="224117" y="170329"/>
                    </a:cubicBezTo>
                    <a:cubicBezTo>
                      <a:pt x="137458" y="255494"/>
                      <a:pt x="68729" y="383241"/>
                      <a:pt x="0" y="510988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3DE3234-393C-8D9E-D16F-AC0EEE6DAC6D}"/>
                  </a:ext>
                </a:extLst>
              </p:cNvPr>
              <p:cNvSpPr/>
              <p:nvPr/>
            </p:nvSpPr>
            <p:spPr>
              <a:xfrm>
                <a:off x="5492254" y="1783976"/>
                <a:ext cx="397558" cy="744071"/>
              </a:xfrm>
              <a:custGeom>
                <a:avLst/>
                <a:gdLst>
                  <a:gd name="csX0" fmla="*/ 397558 w 397558"/>
                  <a:gd name="csY0" fmla="*/ 0 h 744071"/>
                  <a:gd name="csX1" fmla="*/ 47934 w 397558"/>
                  <a:gd name="csY1" fmla="*/ 251012 h 744071"/>
                  <a:gd name="csX2" fmla="*/ 12075 w 397558"/>
                  <a:gd name="csY2" fmla="*/ 744071 h 7440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97558" h="744071">
                    <a:moveTo>
                      <a:pt x="397558" y="0"/>
                    </a:moveTo>
                    <a:cubicBezTo>
                      <a:pt x="254869" y="63500"/>
                      <a:pt x="112181" y="127000"/>
                      <a:pt x="47934" y="251012"/>
                    </a:cubicBezTo>
                    <a:cubicBezTo>
                      <a:pt x="-16313" y="375024"/>
                      <a:pt x="-2119" y="559547"/>
                      <a:pt x="12075" y="744071"/>
                    </a:cubicBezTo>
                  </a:path>
                </a:pathLst>
              </a:custGeom>
              <a:noFill/>
              <a:ln w="19050"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30FE12A-BC6C-D714-BCEB-2DA7D07CBD62}"/>
                  </a:ext>
                </a:extLst>
              </p:cNvPr>
              <p:cNvSpPr/>
              <p:nvPr/>
            </p:nvSpPr>
            <p:spPr>
              <a:xfrm>
                <a:off x="6902824" y="2223059"/>
                <a:ext cx="986117" cy="304988"/>
              </a:xfrm>
              <a:custGeom>
                <a:avLst/>
                <a:gdLst>
                  <a:gd name="csX0" fmla="*/ 0 w 986117"/>
                  <a:gd name="csY0" fmla="*/ 269130 h 304988"/>
                  <a:gd name="csX1" fmla="*/ 510988 w 986117"/>
                  <a:gd name="csY1" fmla="*/ 188 h 304988"/>
                  <a:gd name="csX2" fmla="*/ 986117 w 986117"/>
                  <a:gd name="csY2" fmla="*/ 304988 h 304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6117" h="304988">
                    <a:moveTo>
                      <a:pt x="0" y="269130"/>
                    </a:moveTo>
                    <a:cubicBezTo>
                      <a:pt x="173317" y="131671"/>
                      <a:pt x="346635" y="-5788"/>
                      <a:pt x="510988" y="188"/>
                    </a:cubicBezTo>
                    <a:cubicBezTo>
                      <a:pt x="675341" y="6164"/>
                      <a:pt x="830729" y="155576"/>
                      <a:pt x="986117" y="304988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9B328DE-9ACA-28C3-D338-821F61CFBBFF}"/>
                  </a:ext>
                </a:extLst>
              </p:cNvPr>
              <p:cNvSpPr/>
              <p:nvPr/>
            </p:nvSpPr>
            <p:spPr>
              <a:xfrm>
                <a:off x="6723529" y="2537012"/>
                <a:ext cx="1174377" cy="1111623"/>
              </a:xfrm>
              <a:custGeom>
                <a:avLst/>
                <a:gdLst>
                  <a:gd name="csX0" fmla="*/ 0 w 1174377"/>
                  <a:gd name="csY0" fmla="*/ 1111623 h 1111623"/>
                  <a:gd name="csX1" fmla="*/ 959224 w 1174377"/>
                  <a:gd name="csY1" fmla="*/ 842682 h 1111623"/>
                  <a:gd name="csX2" fmla="*/ 1174377 w 1174377"/>
                  <a:gd name="csY2" fmla="*/ 0 h 11116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377" h="1111623">
                    <a:moveTo>
                      <a:pt x="0" y="1111623"/>
                    </a:moveTo>
                    <a:cubicBezTo>
                      <a:pt x="381747" y="1069787"/>
                      <a:pt x="763495" y="1027952"/>
                      <a:pt x="959224" y="842682"/>
                    </a:cubicBezTo>
                    <a:cubicBezTo>
                      <a:pt x="1154953" y="657412"/>
                      <a:pt x="1164665" y="328706"/>
                      <a:pt x="1174377" y="0"/>
                    </a:cubicBezTo>
                  </a:path>
                </a:pathLst>
              </a:custGeom>
              <a:noFill/>
              <a:ln>
                <a:solidFill>
                  <a:srgbClr val="E72D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22E4613-D2C8-F1EB-D93C-6BC568B6F1E2}"/>
                  </a:ext>
                </a:extLst>
              </p:cNvPr>
              <p:cNvSpPr/>
              <p:nvPr/>
            </p:nvSpPr>
            <p:spPr>
              <a:xfrm rot="14701450">
                <a:off x="5423225" y="2446126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38B80B9-DC2C-F5C5-04DB-7F9D380126E5}"/>
                  </a:ext>
                </a:extLst>
              </p:cNvPr>
              <p:cNvSpPr/>
              <p:nvPr/>
            </p:nvSpPr>
            <p:spPr>
              <a:xfrm rot="14701450">
                <a:off x="6641831" y="3555173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1DB9C53-DAC8-8261-251B-AC40F39768FC}"/>
                  </a:ext>
                </a:extLst>
              </p:cNvPr>
              <p:cNvSpPr/>
              <p:nvPr/>
            </p:nvSpPr>
            <p:spPr>
              <a:xfrm rot="14701450">
                <a:off x="5808398" y="1700507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B8BD7F6-647C-B432-4935-90755088C12A}"/>
                  </a:ext>
                </a:extLst>
              </p:cNvPr>
              <p:cNvSpPr/>
              <p:nvPr/>
            </p:nvSpPr>
            <p:spPr>
              <a:xfrm rot="14701450">
                <a:off x="6359249" y="1904588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D1039F-1CEA-E9DA-8C58-027511FB24B1}"/>
                  </a:ext>
                </a:extLst>
              </p:cNvPr>
              <p:cNvSpPr/>
              <p:nvPr/>
            </p:nvSpPr>
            <p:spPr>
              <a:xfrm rot="14701450">
                <a:off x="6879728" y="141167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5DD4E42-23C3-15E4-211B-A789CA2D42A1}"/>
                  </a:ext>
                </a:extLst>
              </p:cNvPr>
              <p:cNvSpPr/>
              <p:nvPr/>
            </p:nvSpPr>
            <p:spPr>
              <a:xfrm rot="14701450">
                <a:off x="6810749" y="241309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0EAEFF3-9F4D-8A4D-5705-EFE5DA3FB8D0}"/>
                  </a:ext>
                </a:extLst>
              </p:cNvPr>
              <p:cNvSpPr/>
              <p:nvPr/>
            </p:nvSpPr>
            <p:spPr>
              <a:xfrm rot="14701450">
                <a:off x="7788988" y="2440088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AC07C6B-1EB5-19F4-9EF3-4E94B5078A45}"/>
                  </a:ext>
                </a:extLst>
              </p:cNvPr>
              <p:cNvSpPr/>
              <p:nvPr/>
            </p:nvSpPr>
            <p:spPr>
              <a:xfrm rot="14701450">
                <a:off x="7003790" y="286698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ED6CCA2-E6FA-BA3D-1839-F9C101DBB5F4}"/>
              </a:ext>
            </a:extLst>
          </p:cNvPr>
          <p:cNvGrpSpPr/>
          <p:nvPr/>
        </p:nvGrpSpPr>
        <p:grpSpPr>
          <a:xfrm>
            <a:off x="6026333" y="3747847"/>
            <a:ext cx="2479463" cy="1646808"/>
            <a:chOff x="5561234" y="3864777"/>
            <a:chExt cx="2479463" cy="1646808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216BF7F-A66D-3629-9862-7509DC575895}"/>
                </a:ext>
              </a:extLst>
            </p:cNvPr>
            <p:cNvSpPr/>
            <p:nvPr/>
          </p:nvSpPr>
          <p:spPr>
            <a:xfrm>
              <a:off x="5609392" y="4063290"/>
              <a:ext cx="2431305" cy="1051639"/>
            </a:xfrm>
            <a:custGeom>
              <a:avLst/>
              <a:gdLst>
                <a:gd name="csX0" fmla="*/ 0 w 3487270"/>
                <a:gd name="csY0" fmla="*/ 0 h 1696345"/>
                <a:gd name="csX1" fmla="*/ 788894 w 3487270"/>
                <a:gd name="csY1" fmla="*/ 1299883 h 1696345"/>
                <a:gd name="csX2" fmla="*/ 1649505 w 3487270"/>
                <a:gd name="csY2" fmla="*/ 806824 h 1696345"/>
                <a:gd name="csX3" fmla="*/ 2447364 w 3487270"/>
                <a:gd name="csY3" fmla="*/ 1694330 h 1696345"/>
                <a:gd name="csX4" fmla="*/ 3487270 w 3487270"/>
                <a:gd name="csY4" fmla="*/ 510989 h 1696345"/>
                <a:gd name="csX0" fmla="*/ 0 w 3469341"/>
                <a:gd name="csY0" fmla="*/ 0 h 1696345"/>
                <a:gd name="csX1" fmla="*/ 788894 w 3469341"/>
                <a:gd name="csY1" fmla="*/ 1299883 h 1696345"/>
                <a:gd name="csX2" fmla="*/ 1649505 w 3469341"/>
                <a:gd name="csY2" fmla="*/ 806824 h 1696345"/>
                <a:gd name="csX3" fmla="*/ 2447364 w 3469341"/>
                <a:gd name="csY3" fmla="*/ 1694330 h 1696345"/>
                <a:gd name="csX4" fmla="*/ 3469341 w 3469341"/>
                <a:gd name="csY4" fmla="*/ 600636 h 1696345"/>
                <a:gd name="csX0" fmla="*/ 0 w 3505200"/>
                <a:gd name="csY0" fmla="*/ 0 h 1472228"/>
                <a:gd name="csX1" fmla="*/ 824753 w 3505200"/>
                <a:gd name="csY1" fmla="*/ 1075766 h 1472228"/>
                <a:gd name="csX2" fmla="*/ 1685364 w 3505200"/>
                <a:gd name="csY2" fmla="*/ 582707 h 1472228"/>
                <a:gd name="csX3" fmla="*/ 2483223 w 3505200"/>
                <a:gd name="csY3" fmla="*/ 1470213 h 1472228"/>
                <a:gd name="csX4" fmla="*/ 3505200 w 3505200"/>
                <a:gd name="csY4" fmla="*/ 376519 h 1472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505200" h="1472228">
                  <a:moveTo>
                    <a:pt x="0" y="0"/>
                  </a:moveTo>
                  <a:cubicBezTo>
                    <a:pt x="256988" y="582706"/>
                    <a:pt x="543859" y="978648"/>
                    <a:pt x="824753" y="1075766"/>
                  </a:cubicBezTo>
                  <a:cubicBezTo>
                    <a:pt x="1105647" y="1172884"/>
                    <a:pt x="1408952" y="516966"/>
                    <a:pt x="1685364" y="582707"/>
                  </a:cubicBezTo>
                  <a:cubicBezTo>
                    <a:pt x="1961776" y="648448"/>
                    <a:pt x="2176929" y="1519519"/>
                    <a:pt x="2483223" y="1470213"/>
                  </a:cubicBezTo>
                  <a:cubicBezTo>
                    <a:pt x="2789517" y="1420907"/>
                    <a:pt x="3138394" y="943536"/>
                    <a:pt x="3505200" y="376519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19A85EE-57BB-7C9D-DFD7-2688826A4635}"/>
                </a:ext>
              </a:extLst>
            </p:cNvPr>
            <p:cNvSpPr/>
            <p:nvPr/>
          </p:nvSpPr>
          <p:spPr>
            <a:xfrm>
              <a:off x="5561234" y="3994971"/>
              <a:ext cx="1772179" cy="1260565"/>
            </a:xfrm>
            <a:custGeom>
              <a:avLst/>
              <a:gdLst>
                <a:gd name="csX0" fmla="*/ 0 w 2375647"/>
                <a:gd name="csY0" fmla="*/ 1604683 h 2001810"/>
                <a:gd name="csX1" fmla="*/ 896471 w 2375647"/>
                <a:gd name="csY1" fmla="*/ 1972236 h 2001810"/>
                <a:gd name="csX2" fmla="*/ 1488141 w 2375647"/>
                <a:gd name="csY2" fmla="*/ 914400 h 2001810"/>
                <a:gd name="csX3" fmla="*/ 1864659 w 2375647"/>
                <a:gd name="csY3" fmla="*/ 1057836 h 2001810"/>
                <a:gd name="csX4" fmla="*/ 2375647 w 2375647"/>
                <a:gd name="csY4" fmla="*/ 0 h 2001810"/>
                <a:gd name="csX0" fmla="*/ 0 w 2626659"/>
                <a:gd name="csY0" fmla="*/ 1488142 h 1988829"/>
                <a:gd name="csX1" fmla="*/ 1147483 w 2626659"/>
                <a:gd name="csY1" fmla="*/ 1972236 h 1988829"/>
                <a:gd name="csX2" fmla="*/ 1739153 w 2626659"/>
                <a:gd name="csY2" fmla="*/ 914400 h 1988829"/>
                <a:gd name="csX3" fmla="*/ 2115671 w 2626659"/>
                <a:gd name="csY3" fmla="*/ 1057836 h 1988829"/>
                <a:gd name="csX4" fmla="*/ 2626659 w 2626659"/>
                <a:gd name="csY4" fmla="*/ 0 h 1988829"/>
                <a:gd name="csX0" fmla="*/ 0 w 2554941"/>
                <a:gd name="csY0" fmla="*/ 1264024 h 1764711"/>
                <a:gd name="csX1" fmla="*/ 1147483 w 2554941"/>
                <a:gd name="csY1" fmla="*/ 1748118 h 1764711"/>
                <a:gd name="csX2" fmla="*/ 1739153 w 2554941"/>
                <a:gd name="csY2" fmla="*/ 690282 h 1764711"/>
                <a:gd name="csX3" fmla="*/ 2115671 w 2554941"/>
                <a:gd name="csY3" fmla="*/ 833718 h 1764711"/>
                <a:gd name="csX4" fmla="*/ 2554941 w 2554941"/>
                <a:gd name="csY4" fmla="*/ 0 h 17647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554941" h="1764711">
                  <a:moveTo>
                    <a:pt x="0" y="1264024"/>
                  </a:moveTo>
                  <a:cubicBezTo>
                    <a:pt x="324224" y="1505324"/>
                    <a:pt x="857624" y="1843742"/>
                    <a:pt x="1147483" y="1748118"/>
                  </a:cubicBezTo>
                  <a:cubicBezTo>
                    <a:pt x="1437342" y="1652494"/>
                    <a:pt x="1577788" y="842682"/>
                    <a:pt x="1739153" y="690282"/>
                  </a:cubicBezTo>
                  <a:cubicBezTo>
                    <a:pt x="1900518" y="537882"/>
                    <a:pt x="1967753" y="986118"/>
                    <a:pt x="2115671" y="833718"/>
                  </a:cubicBezTo>
                  <a:cubicBezTo>
                    <a:pt x="2263589" y="681318"/>
                    <a:pt x="2373406" y="452718"/>
                    <a:pt x="2554941" y="0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18E338B-797A-B570-6C9D-F0D8EE0E4EE5}"/>
                </a:ext>
              </a:extLst>
            </p:cNvPr>
            <p:cNvSpPr/>
            <p:nvPr/>
          </p:nvSpPr>
          <p:spPr>
            <a:xfrm>
              <a:off x="6672797" y="4462005"/>
              <a:ext cx="220538" cy="133269"/>
            </a:xfrm>
            <a:custGeom>
              <a:avLst/>
              <a:gdLst>
                <a:gd name="csX0" fmla="*/ 206048 w 317949"/>
                <a:gd name="csY0" fmla="*/ 6602 h 186568"/>
                <a:gd name="csX1" fmla="*/ 8825 w 317949"/>
                <a:gd name="csY1" fmla="*/ 42461 h 186568"/>
                <a:gd name="csX2" fmla="*/ 62613 w 317949"/>
                <a:gd name="csY2" fmla="*/ 176932 h 186568"/>
                <a:gd name="csX3" fmla="*/ 313625 w 317949"/>
                <a:gd name="csY3" fmla="*/ 159002 h 186568"/>
                <a:gd name="csX4" fmla="*/ 206048 w 317949"/>
                <a:gd name="csY4" fmla="*/ 6602 h 1865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17949" h="186568">
                  <a:moveTo>
                    <a:pt x="206048" y="6602"/>
                  </a:moveTo>
                  <a:cubicBezTo>
                    <a:pt x="155248" y="-12822"/>
                    <a:pt x="32731" y="14073"/>
                    <a:pt x="8825" y="42461"/>
                  </a:cubicBezTo>
                  <a:cubicBezTo>
                    <a:pt x="-15081" y="70849"/>
                    <a:pt x="11813" y="157508"/>
                    <a:pt x="62613" y="176932"/>
                  </a:cubicBezTo>
                  <a:cubicBezTo>
                    <a:pt x="113413" y="196356"/>
                    <a:pt x="289719" y="184402"/>
                    <a:pt x="313625" y="159002"/>
                  </a:cubicBezTo>
                  <a:cubicBezTo>
                    <a:pt x="337531" y="133602"/>
                    <a:pt x="256848" y="26026"/>
                    <a:pt x="206048" y="6602"/>
                  </a:cubicBezTo>
                  <a:close/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05CCB11-E935-C6BA-FC43-35BC68670B2C}"/>
                </a:ext>
              </a:extLst>
            </p:cNvPr>
            <p:cNvSpPr/>
            <p:nvPr/>
          </p:nvSpPr>
          <p:spPr>
            <a:xfrm>
              <a:off x="6547072" y="4446583"/>
              <a:ext cx="522886" cy="424611"/>
            </a:xfrm>
            <a:custGeom>
              <a:avLst/>
              <a:gdLst>
                <a:gd name="csX0" fmla="*/ 190082 w 753842"/>
                <a:gd name="csY0" fmla="*/ 1297 h 594429"/>
                <a:gd name="csX1" fmla="*/ 1823 w 753842"/>
                <a:gd name="csY1" fmla="*/ 189556 h 594429"/>
                <a:gd name="csX2" fmla="*/ 136294 w 753842"/>
                <a:gd name="csY2" fmla="*/ 575039 h 594429"/>
                <a:gd name="csX3" fmla="*/ 736929 w 753842"/>
                <a:gd name="csY3" fmla="*/ 494356 h 594429"/>
                <a:gd name="csX4" fmla="*/ 557635 w 753842"/>
                <a:gd name="csY4" fmla="*/ 126803 h 594429"/>
                <a:gd name="csX5" fmla="*/ 190082 w 753842"/>
                <a:gd name="csY5" fmla="*/ 1297 h 5944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53842" h="594429">
                  <a:moveTo>
                    <a:pt x="190082" y="1297"/>
                  </a:moveTo>
                  <a:cubicBezTo>
                    <a:pt x="97447" y="11756"/>
                    <a:pt x="10788" y="93932"/>
                    <a:pt x="1823" y="189556"/>
                  </a:cubicBezTo>
                  <a:cubicBezTo>
                    <a:pt x="-7142" y="285180"/>
                    <a:pt x="13776" y="524239"/>
                    <a:pt x="136294" y="575039"/>
                  </a:cubicBezTo>
                  <a:cubicBezTo>
                    <a:pt x="258812" y="625839"/>
                    <a:pt x="666706" y="569062"/>
                    <a:pt x="736929" y="494356"/>
                  </a:cubicBezTo>
                  <a:cubicBezTo>
                    <a:pt x="807153" y="419650"/>
                    <a:pt x="641306" y="208980"/>
                    <a:pt x="557635" y="126803"/>
                  </a:cubicBezTo>
                  <a:cubicBezTo>
                    <a:pt x="473965" y="44627"/>
                    <a:pt x="282717" y="-9162"/>
                    <a:pt x="190082" y="1297"/>
                  </a:cubicBezTo>
                  <a:close/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EA9167-63D0-EAB0-22BA-963808FFC097}"/>
                </a:ext>
              </a:extLst>
            </p:cNvPr>
            <p:cNvSpPr/>
            <p:nvPr/>
          </p:nvSpPr>
          <p:spPr>
            <a:xfrm>
              <a:off x="6225406" y="4479528"/>
              <a:ext cx="1093983" cy="889410"/>
            </a:xfrm>
            <a:custGeom>
              <a:avLst/>
              <a:gdLst>
                <a:gd name="csX0" fmla="*/ 1039307 w 1577769"/>
                <a:gd name="csY0" fmla="*/ 44823 h 1245118"/>
                <a:gd name="csX1" fmla="*/ 1577190 w 1577769"/>
                <a:gd name="csY1" fmla="*/ 833718 h 1245118"/>
                <a:gd name="csX2" fmla="*/ 949660 w 1577769"/>
                <a:gd name="csY2" fmla="*/ 1219200 h 1245118"/>
                <a:gd name="csX3" fmla="*/ 142837 w 1577769"/>
                <a:gd name="csY3" fmla="*/ 1120588 h 1245118"/>
                <a:gd name="csX4" fmla="*/ 35260 w 1577769"/>
                <a:gd name="csY4" fmla="*/ 403412 h 1245118"/>
                <a:gd name="csX5" fmla="*/ 537284 w 1577769"/>
                <a:gd name="csY5" fmla="*/ 0 h 1245118"/>
                <a:gd name="csX0" fmla="*/ 949660 w 1577190"/>
                <a:gd name="csY0" fmla="*/ 17929 h 1245118"/>
                <a:gd name="csX1" fmla="*/ 1577190 w 1577190"/>
                <a:gd name="csY1" fmla="*/ 833718 h 1245118"/>
                <a:gd name="csX2" fmla="*/ 949660 w 1577190"/>
                <a:gd name="csY2" fmla="*/ 1219200 h 1245118"/>
                <a:gd name="csX3" fmla="*/ 142837 w 1577190"/>
                <a:gd name="csY3" fmla="*/ 1120588 h 1245118"/>
                <a:gd name="csX4" fmla="*/ 35260 w 1577190"/>
                <a:gd name="csY4" fmla="*/ 403412 h 1245118"/>
                <a:gd name="csX5" fmla="*/ 537284 w 1577190"/>
                <a:gd name="csY5" fmla="*/ 0 h 1245118"/>
                <a:gd name="csX0" fmla="*/ 949660 w 1577190"/>
                <a:gd name="csY0" fmla="*/ 17929 h 1245118"/>
                <a:gd name="csX1" fmla="*/ 1577190 w 1577190"/>
                <a:gd name="csY1" fmla="*/ 833718 h 1245118"/>
                <a:gd name="csX2" fmla="*/ 949660 w 1577190"/>
                <a:gd name="csY2" fmla="*/ 1219200 h 1245118"/>
                <a:gd name="csX3" fmla="*/ 142837 w 1577190"/>
                <a:gd name="csY3" fmla="*/ 1120588 h 1245118"/>
                <a:gd name="csX4" fmla="*/ 35260 w 1577190"/>
                <a:gd name="csY4" fmla="*/ 403412 h 1245118"/>
                <a:gd name="csX5" fmla="*/ 537284 w 1577190"/>
                <a:gd name="csY5" fmla="*/ 0 h 12451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577190" h="1245118">
                  <a:moveTo>
                    <a:pt x="949660" y="17929"/>
                  </a:moveTo>
                  <a:cubicBezTo>
                    <a:pt x="1288825" y="269688"/>
                    <a:pt x="1577190" y="633506"/>
                    <a:pt x="1577190" y="833718"/>
                  </a:cubicBezTo>
                  <a:cubicBezTo>
                    <a:pt x="1577190" y="1033930"/>
                    <a:pt x="1188719" y="1171388"/>
                    <a:pt x="949660" y="1219200"/>
                  </a:cubicBezTo>
                  <a:cubicBezTo>
                    <a:pt x="710601" y="1267012"/>
                    <a:pt x="295237" y="1256553"/>
                    <a:pt x="142837" y="1120588"/>
                  </a:cubicBezTo>
                  <a:cubicBezTo>
                    <a:pt x="-9563" y="984623"/>
                    <a:pt x="-30481" y="590177"/>
                    <a:pt x="35260" y="403412"/>
                  </a:cubicBezTo>
                  <a:cubicBezTo>
                    <a:pt x="101001" y="216647"/>
                    <a:pt x="319142" y="108323"/>
                    <a:pt x="537284" y="0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E2331F3-BB74-E9CB-CA60-1055ECE06497}"/>
                </a:ext>
              </a:extLst>
            </p:cNvPr>
            <p:cNvSpPr/>
            <p:nvPr/>
          </p:nvSpPr>
          <p:spPr>
            <a:xfrm>
              <a:off x="5837070" y="4326448"/>
              <a:ext cx="1942546" cy="1151697"/>
            </a:xfrm>
            <a:custGeom>
              <a:avLst/>
              <a:gdLst>
                <a:gd name="csX0" fmla="*/ 1258512 w 2800559"/>
                <a:gd name="csY0" fmla="*/ 8114 h 1612303"/>
                <a:gd name="csX1" fmla="*/ 1868112 w 2800559"/>
                <a:gd name="csY1" fmla="*/ 124655 h 1612303"/>
                <a:gd name="csX2" fmla="*/ 2800441 w 2800559"/>
                <a:gd name="csY2" fmla="*/ 590820 h 1612303"/>
                <a:gd name="csX3" fmla="*/ 1805359 w 2800559"/>
                <a:gd name="csY3" fmla="*/ 1585902 h 1612303"/>
                <a:gd name="csX4" fmla="*/ 200676 w 2800559"/>
                <a:gd name="csY4" fmla="*/ 1236278 h 1612303"/>
                <a:gd name="csX5" fmla="*/ 137923 w 2800559"/>
                <a:gd name="csY5" fmla="*/ 294984 h 1612303"/>
                <a:gd name="csX6" fmla="*/ 1258512 w 2800559"/>
                <a:gd name="csY6" fmla="*/ 8114 h 16123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800559" h="1612303">
                  <a:moveTo>
                    <a:pt x="1258512" y="8114"/>
                  </a:moveTo>
                  <a:cubicBezTo>
                    <a:pt x="1546877" y="-20274"/>
                    <a:pt x="1611124" y="27537"/>
                    <a:pt x="1868112" y="124655"/>
                  </a:cubicBezTo>
                  <a:cubicBezTo>
                    <a:pt x="2125100" y="221773"/>
                    <a:pt x="2810900" y="347279"/>
                    <a:pt x="2800441" y="590820"/>
                  </a:cubicBezTo>
                  <a:cubicBezTo>
                    <a:pt x="2789982" y="834361"/>
                    <a:pt x="2238653" y="1478326"/>
                    <a:pt x="1805359" y="1585902"/>
                  </a:cubicBezTo>
                  <a:cubicBezTo>
                    <a:pt x="1372065" y="1693478"/>
                    <a:pt x="478582" y="1451431"/>
                    <a:pt x="200676" y="1236278"/>
                  </a:cubicBezTo>
                  <a:cubicBezTo>
                    <a:pt x="-77230" y="1021125"/>
                    <a:pt x="-35395" y="498184"/>
                    <a:pt x="137923" y="294984"/>
                  </a:cubicBezTo>
                  <a:cubicBezTo>
                    <a:pt x="311241" y="91784"/>
                    <a:pt x="970147" y="36502"/>
                    <a:pt x="1258512" y="8114"/>
                  </a:cubicBezTo>
                  <a:close/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A4C7754-A7D0-42C4-578C-9CECF749A211}"/>
                </a:ext>
              </a:extLst>
            </p:cNvPr>
            <p:cNvSpPr/>
            <p:nvPr/>
          </p:nvSpPr>
          <p:spPr>
            <a:xfrm>
              <a:off x="5588501" y="3960711"/>
              <a:ext cx="2392996" cy="1550874"/>
            </a:xfrm>
            <a:custGeom>
              <a:avLst/>
              <a:gdLst>
                <a:gd name="csX0" fmla="*/ 1321944 w 3450878"/>
                <a:gd name="csY0" fmla="*/ 168 h 2269178"/>
                <a:gd name="csX1" fmla="*/ 210321 w 3450878"/>
                <a:gd name="csY1" fmla="*/ 179462 h 2269178"/>
                <a:gd name="csX2" fmla="*/ 13097 w 3450878"/>
                <a:gd name="csY2" fmla="*/ 878709 h 2269178"/>
                <a:gd name="csX3" fmla="*/ 398580 w 3450878"/>
                <a:gd name="csY3" fmla="*/ 1855862 h 2269178"/>
                <a:gd name="csX4" fmla="*/ 2182556 w 3450878"/>
                <a:gd name="csY4" fmla="*/ 2214450 h 2269178"/>
                <a:gd name="csX5" fmla="*/ 3446580 w 3450878"/>
                <a:gd name="csY5" fmla="*/ 753203 h 2269178"/>
                <a:gd name="csX6" fmla="*/ 2550109 w 3450878"/>
                <a:gd name="csY6" fmla="*/ 197391 h 2269178"/>
                <a:gd name="csX7" fmla="*/ 1321944 w 3450878"/>
                <a:gd name="csY7" fmla="*/ 168 h 2269178"/>
                <a:gd name="csX0" fmla="*/ 1321036 w 3449970"/>
                <a:gd name="csY0" fmla="*/ 168 h 2255575"/>
                <a:gd name="csX1" fmla="*/ 209413 w 3449970"/>
                <a:gd name="csY1" fmla="*/ 179462 h 2255575"/>
                <a:gd name="csX2" fmla="*/ 12189 w 3449970"/>
                <a:gd name="csY2" fmla="*/ 878709 h 2255575"/>
                <a:gd name="csX3" fmla="*/ 384748 w 3449970"/>
                <a:gd name="csY3" fmla="*/ 1768013 h 2255575"/>
                <a:gd name="csX4" fmla="*/ 2181648 w 3449970"/>
                <a:gd name="csY4" fmla="*/ 2214450 h 2255575"/>
                <a:gd name="csX5" fmla="*/ 3445672 w 3449970"/>
                <a:gd name="csY5" fmla="*/ 753203 h 2255575"/>
                <a:gd name="csX6" fmla="*/ 2549201 w 3449970"/>
                <a:gd name="csY6" fmla="*/ 197391 h 2255575"/>
                <a:gd name="csX7" fmla="*/ 1321036 w 3449970"/>
                <a:gd name="csY7" fmla="*/ 168 h 2255575"/>
                <a:gd name="csX0" fmla="*/ 1321036 w 3449970"/>
                <a:gd name="csY0" fmla="*/ 168 h 2231341"/>
                <a:gd name="csX1" fmla="*/ 209413 w 3449970"/>
                <a:gd name="csY1" fmla="*/ 179462 h 2231341"/>
                <a:gd name="csX2" fmla="*/ 12189 w 3449970"/>
                <a:gd name="csY2" fmla="*/ 878709 h 2231341"/>
                <a:gd name="csX3" fmla="*/ 384748 w 3449970"/>
                <a:gd name="csY3" fmla="*/ 1768013 h 2231341"/>
                <a:gd name="csX4" fmla="*/ 2181648 w 3449970"/>
                <a:gd name="csY4" fmla="*/ 2214450 h 2231341"/>
                <a:gd name="csX5" fmla="*/ 3445672 w 3449970"/>
                <a:gd name="csY5" fmla="*/ 753203 h 2231341"/>
                <a:gd name="csX6" fmla="*/ 2549201 w 3449970"/>
                <a:gd name="csY6" fmla="*/ 197391 h 2231341"/>
                <a:gd name="csX7" fmla="*/ 1321036 w 3449970"/>
                <a:gd name="csY7" fmla="*/ 168 h 2231341"/>
                <a:gd name="csX0" fmla="*/ 1321036 w 3449970"/>
                <a:gd name="csY0" fmla="*/ 168 h 2171126"/>
                <a:gd name="csX1" fmla="*/ 209413 w 3449970"/>
                <a:gd name="csY1" fmla="*/ 179462 h 2171126"/>
                <a:gd name="csX2" fmla="*/ 12189 w 3449970"/>
                <a:gd name="csY2" fmla="*/ 878709 h 2171126"/>
                <a:gd name="csX3" fmla="*/ 384748 w 3449970"/>
                <a:gd name="csY3" fmla="*/ 1768013 h 2171126"/>
                <a:gd name="csX4" fmla="*/ 2142875 w 3449970"/>
                <a:gd name="csY4" fmla="*/ 2151700 h 2171126"/>
                <a:gd name="csX5" fmla="*/ 3445672 w 3449970"/>
                <a:gd name="csY5" fmla="*/ 753203 h 2171126"/>
                <a:gd name="csX6" fmla="*/ 2549201 w 3449970"/>
                <a:gd name="csY6" fmla="*/ 197391 h 2171126"/>
                <a:gd name="csX7" fmla="*/ 1321036 w 3449970"/>
                <a:gd name="csY7" fmla="*/ 168 h 21711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449970" h="2171126">
                  <a:moveTo>
                    <a:pt x="1321036" y="168"/>
                  </a:moveTo>
                  <a:cubicBezTo>
                    <a:pt x="931071" y="-2820"/>
                    <a:pt x="427554" y="33038"/>
                    <a:pt x="209413" y="179462"/>
                  </a:cubicBezTo>
                  <a:cubicBezTo>
                    <a:pt x="-8728" y="325886"/>
                    <a:pt x="-17033" y="613951"/>
                    <a:pt x="12189" y="878709"/>
                  </a:cubicBezTo>
                  <a:cubicBezTo>
                    <a:pt x="41411" y="1143467"/>
                    <a:pt x="29634" y="1555848"/>
                    <a:pt x="384748" y="1768013"/>
                  </a:cubicBezTo>
                  <a:cubicBezTo>
                    <a:pt x="739862" y="1980178"/>
                    <a:pt x="1593948" y="2245535"/>
                    <a:pt x="2142875" y="2151700"/>
                  </a:cubicBezTo>
                  <a:cubicBezTo>
                    <a:pt x="2691802" y="2057865"/>
                    <a:pt x="3384413" y="1089379"/>
                    <a:pt x="3445672" y="753203"/>
                  </a:cubicBezTo>
                  <a:cubicBezTo>
                    <a:pt x="3506931" y="417027"/>
                    <a:pt x="2898825" y="327379"/>
                    <a:pt x="2549201" y="197391"/>
                  </a:cubicBezTo>
                  <a:cubicBezTo>
                    <a:pt x="2199577" y="67403"/>
                    <a:pt x="1711001" y="3156"/>
                    <a:pt x="1321036" y="168"/>
                  </a:cubicBezTo>
                  <a:close/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F500F4E-055D-639E-8BB7-888B4B6E4AF2}"/>
                </a:ext>
              </a:extLst>
            </p:cNvPr>
            <p:cNvSpPr/>
            <p:nvPr/>
          </p:nvSpPr>
          <p:spPr>
            <a:xfrm>
              <a:off x="6697571" y="4446087"/>
              <a:ext cx="402160" cy="1056227"/>
            </a:xfrm>
            <a:custGeom>
              <a:avLst/>
              <a:gdLst>
                <a:gd name="csX0" fmla="*/ 0 w 618565"/>
                <a:gd name="csY0" fmla="*/ 1991 h 1579780"/>
                <a:gd name="csX1" fmla="*/ 170330 w 618565"/>
                <a:gd name="csY1" fmla="*/ 199215 h 1579780"/>
                <a:gd name="csX2" fmla="*/ 259977 w 618565"/>
                <a:gd name="csY2" fmla="*/ 1257050 h 1579780"/>
                <a:gd name="csX3" fmla="*/ 618565 w 618565"/>
                <a:gd name="csY3" fmla="*/ 1579780 h 1579780"/>
                <a:gd name="csX0" fmla="*/ 0 w 566867"/>
                <a:gd name="csY0" fmla="*/ 1991 h 1393233"/>
                <a:gd name="csX1" fmla="*/ 170330 w 566867"/>
                <a:gd name="csY1" fmla="*/ 199215 h 1393233"/>
                <a:gd name="csX2" fmla="*/ 259977 w 566867"/>
                <a:gd name="csY2" fmla="*/ 1257050 h 1393233"/>
                <a:gd name="csX3" fmla="*/ 566867 w 566867"/>
                <a:gd name="csY3" fmla="*/ 1391529 h 1393233"/>
                <a:gd name="csX0" fmla="*/ 0 w 566867"/>
                <a:gd name="csY0" fmla="*/ 1991 h 1428517"/>
                <a:gd name="csX1" fmla="*/ 170330 w 566867"/>
                <a:gd name="csY1" fmla="*/ 199215 h 1428517"/>
                <a:gd name="csX2" fmla="*/ 259977 w 566867"/>
                <a:gd name="csY2" fmla="*/ 1257050 h 1428517"/>
                <a:gd name="csX3" fmla="*/ 566867 w 566867"/>
                <a:gd name="csY3" fmla="*/ 1391529 h 1428517"/>
                <a:gd name="csX0" fmla="*/ 0 w 683186"/>
                <a:gd name="csY0" fmla="*/ 1991 h 1436560"/>
                <a:gd name="csX1" fmla="*/ 170330 w 683186"/>
                <a:gd name="csY1" fmla="*/ 199215 h 1436560"/>
                <a:gd name="csX2" fmla="*/ 259977 w 683186"/>
                <a:gd name="csY2" fmla="*/ 1257050 h 1436560"/>
                <a:gd name="csX3" fmla="*/ 683186 w 683186"/>
                <a:gd name="csY3" fmla="*/ 1404080 h 1436560"/>
                <a:gd name="csX0" fmla="*/ 0 w 657338"/>
                <a:gd name="csY0" fmla="*/ 1991 h 1445105"/>
                <a:gd name="csX1" fmla="*/ 170330 w 657338"/>
                <a:gd name="csY1" fmla="*/ 199215 h 1445105"/>
                <a:gd name="csX2" fmla="*/ 259977 w 657338"/>
                <a:gd name="csY2" fmla="*/ 1257050 h 1445105"/>
                <a:gd name="csX3" fmla="*/ 657338 w 657338"/>
                <a:gd name="csY3" fmla="*/ 1416630 h 1445105"/>
                <a:gd name="csX0" fmla="*/ 0 w 657338"/>
                <a:gd name="csY0" fmla="*/ 1991 h 1439563"/>
                <a:gd name="csX1" fmla="*/ 170330 w 657338"/>
                <a:gd name="csY1" fmla="*/ 199215 h 1439563"/>
                <a:gd name="csX2" fmla="*/ 259977 w 657338"/>
                <a:gd name="csY2" fmla="*/ 1257050 h 1439563"/>
                <a:gd name="csX3" fmla="*/ 657338 w 657338"/>
                <a:gd name="csY3" fmla="*/ 1416630 h 1439563"/>
                <a:gd name="csX0" fmla="*/ 0 w 579792"/>
                <a:gd name="csY0" fmla="*/ 1991 h 1478652"/>
                <a:gd name="csX1" fmla="*/ 170330 w 579792"/>
                <a:gd name="csY1" fmla="*/ 199215 h 1478652"/>
                <a:gd name="csX2" fmla="*/ 259977 w 579792"/>
                <a:gd name="csY2" fmla="*/ 1257050 h 1478652"/>
                <a:gd name="csX3" fmla="*/ 579792 w 579792"/>
                <a:gd name="csY3" fmla="*/ 1466831 h 14786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79792" h="1478652">
                  <a:moveTo>
                    <a:pt x="0" y="1991"/>
                  </a:moveTo>
                  <a:cubicBezTo>
                    <a:pt x="63500" y="-3985"/>
                    <a:pt x="127001" y="-9961"/>
                    <a:pt x="170330" y="199215"/>
                  </a:cubicBezTo>
                  <a:cubicBezTo>
                    <a:pt x="213659" y="408391"/>
                    <a:pt x="185271" y="1026956"/>
                    <a:pt x="259977" y="1257050"/>
                  </a:cubicBezTo>
                  <a:cubicBezTo>
                    <a:pt x="334683" y="1487144"/>
                    <a:pt x="295683" y="1495813"/>
                    <a:pt x="579792" y="1466831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607CF1D-65B9-0DA0-2073-49BAA580BEB6}"/>
                </a:ext>
              </a:extLst>
            </p:cNvPr>
            <p:cNvSpPr/>
            <p:nvPr/>
          </p:nvSpPr>
          <p:spPr>
            <a:xfrm>
              <a:off x="6451146" y="3864777"/>
              <a:ext cx="134500" cy="643371"/>
            </a:xfrm>
            <a:custGeom>
              <a:avLst/>
              <a:gdLst>
                <a:gd name="csX0" fmla="*/ 193908 w 193908"/>
                <a:gd name="csY0" fmla="*/ 851647 h 900679"/>
                <a:gd name="csX1" fmla="*/ 23578 w 193908"/>
                <a:gd name="csY1" fmla="*/ 806824 h 900679"/>
                <a:gd name="csX2" fmla="*/ 5649 w 193908"/>
                <a:gd name="csY2" fmla="*/ 0 h 9006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3908" h="900679">
                  <a:moveTo>
                    <a:pt x="193908" y="851647"/>
                  </a:moveTo>
                  <a:cubicBezTo>
                    <a:pt x="124431" y="900206"/>
                    <a:pt x="54954" y="948765"/>
                    <a:pt x="23578" y="806824"/>
                  </a:cubicBezTo>
                  <a:cubicBezTo>
                    <a:pt x="-7798" y="664883"/>
                    <a:pt x="-1075" y="332441"/>
                    <a:pt x="5649" y="0"/>
                  </a:cubicBezTo>
                </a:path>
              </a:pathLst>
            </a:custGeom>
            <a:noFill/>
            <a:ln w="19050"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666A70C-456E-07AF-DF5B-F58B615465F1}"/>
              </a:ext>
            </a:extLst>
          </p:cNvPr>
          <p:cNvCxnSpPr/>
          <p:nvPr/>
        </p:nvCxnSpPr>
        <p:spPr>
          <a:xfrm>
            <a:off x="4839453" y="4631474"/>
            <a:ext cx="844172" cy="0"/>
          </a:xfrm>
          <a:prstGeom prst="straightConnector1">
            <a:avLst/>
          </a:prstGeom>
          <a:ln w="25400">
            <a:solidFill>
              <a:srgbClr val="229A75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63C0C12-69D1-79BA-96D5-10EEF7115FC5}"/>
                  </a:ext>
                </a:extLst>
              </p:cNvPr>
              <p:cNvSpPr txBox="1"/>
              <p:nvPr/>
            </p:nvSpPr>
            <p:spPr>
              <a:xfrm>
                <a:off x="5108001" y="3976057"/>
                <a:ext cx="3382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1" i="1" smtClean="0">
                          <a:solidFill>
                            <a:srgbClr val="229A7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sz="3600" b="1" dirty="0">
                  <a:solidFill>
                    <a:srgbClr val="229A75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63C0C12-69D1-79BA-96D5-10EEF7115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01" y="3976057"/>
                <a:ext cx="33823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15F1BC13-A048-6F38-F525-17758C3C21E8}"/>
              </a:ext>
            </a:extLst>
          </p:cNvPr>
          <p:cNvSpPr txBox="1"/>
          <p:nvPr/>
        </p:nvSpPr>
        <p:spPr>
          <a:xfrm>
            <a:off x="1160609" y="5856549"/>
            <a:ext cx="671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How do networks relate to relevant low dimensional representation?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Is it sufficient? Is it necessarily tractable?</a:t>
            </a:r>
            <a:endParaRPr lang="en-US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169CC4B-9105-8E5C-0E79-190B65BA148B}"/>
              </a:ext>
            </a:extLst>
          </p:cNvPr>
          <p:cNvCxnSpPr>
            <a:cxnSpLocks/>
          </p:cNvCxnSpPr>
          <p:nvPr/>
        </p:nvCxnSpPr>
        <p:spPr>
          <a:xfrm>
            <a:off x="378210" y="5744718"/>
            <a:ext cx="84286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8" grpId="0"/>
      <p:bldP spid="82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9C2AACB-72A9-7B84-A5FF-E19AA28C806B}"/>
              </a:ext>
            </a:extLst>
          </p:cNvPr>
          <p:cNvSpPr txBox="1"/>
          <p:nvPr/>
        </p:nvSpPr>
        <p:spPr>
          <a:xfrm>
            <a:off x="4867819" y="1886131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rgbClr val="229A75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High Dimensional,</a:t>
            </a:r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IN" dirty="0">
                <a:solidFill>
                  <a:srgbClr val="A53598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Causal Forces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DBEB4-7BB6-6CDE-F118-4D803E810E22}"/>
              </a:ext>
            </a:extLst>
          </p:cNvPr>
          <p:cNvSpPr txBox="1"/>
          <p:nvPr/>
        </p:nvSpPr>
        <p:spPr>
          <a:xfrm>
            <a:off x="3126412" y="887015"/>
            <a:ext cx="3033203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N" b="1" spc="3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Why Study Networks?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003F3-916C-EF32-4A2D-922C41329A29}"/>
              </a:ext>
            </a:extLst>
          </p:cNvPr>
          <p:cNvCxnSpPr/>
          <p:nvPr/>
        </p:nvCxnSpPr>
        <p:spPr>
          <a:xfrm>
            <a:off x="3126412" y="1301152"/>
            <a:ext cx="301668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9A3753-7C4B-C5FB-88EF-6B70754B7F8E}"/>
              </a:ext>
            </a:extLst>
          </p:cNvPr>
          <p:cNvSpPr txBox="1"/>
          <p:nvPr/>
        </p:nvSpPr>
        <p:spPr>
          <a:xfrm>
            <a:off x="1414499" y="1891376"/>
            <a:ext cx="266290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Structure ]</a:t>
            </a: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Complicated Dynamics ]</a:t>
            </a: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Function, Behaviour ]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9CE2B5-9B49-43E6-53A6-2074B76FA89A}"/>
              </a:ext>
            </a:extLst>
          </p:cNvPr>
          <p:cNvCxnSpPr/>
          <p:nvPr/>
        </p:nvCxnSpPr>
        <p:spPr>
          <a:xfrm>
            <a:off x="2751277" y="2500351"/>
            <a:ext cx="0" cy="89507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440F4E-EA9C-B515-75E6-9D2B2A85B44A}"/>
              </a:ext>
            </a:extLst>
          </p:cNvPr>
          <p:cNvCxnSpPr/>
          <p:nvPr/>
        </p:nvCxnSpPr>
        <p:spPr>
          <a:xfrm>
            <a:off x="2750251" y="4141075"/>
            <a:ext cx="0" cy="89507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4D0CAA9-3450-491B-5A12-24A81A0000D0}"/>
              </a:ext>
            </a:extLst>
          </p:cNvPr>
          <p:cNvSpPr/>
          <p:nvPr/>
        </p:nvSpPr>
        <p:spPr>
          <a:xfrm flipH="1">
            <a:off x="1004643" y="2079762"/>
            <a:ext cx="933084" cy="3316941"/>
          </a:xfrm>
          <a:custGeom>
            <a:avLst/>
            <a:gdLst>
              <a:gd name="csX0" fmla="*/ 0 w 914400"/>
              <a:gd name="csY0" fmla="*/ 0 h 3316941"/>
              <a:gd name="csX1" fmla="*/ 914400 w 914400"/>
              <a:gd name="csY1" fmla="*/ 0 h 3316941"/>
              <a:gd name="csX2" fmla="*/ 914400 w 914400"/>
              <a:gd name="csY2" fmla="*/ 3316941 h 3316941"/>
              <a:gd name="csX3" fmla="*/ 519953 w 914400"/>
              <a:gd name="csY3" fmla="*/ 3316941 h 3316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14400" h="3316941">
                <a:moveTo>
                  <a:pt x="0" y="0"/>
                </a:moveTo>
                <a:lnTo>
                  <a:pt x="914400" y="0"/>
                </a:lnTo>
                <a:lnTo>
                  <a:pt x="914400" y="3316941"/>
                </a:lnTo>
                <a:lnTo>
                  <a:pt x="519953" y="3316941"/>
                </a:lnTo>
              </a:path>
            </a:pathLst>
          </a:custGeom>
          <a:noFill/>
          <a:ln w="28575">
            <a:solidFill>
              <a:srgbClr val="E72D67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E7FD2-9E27-AD40-C854-B2B2C3EF8050}"/>
              </a:ext>
            </a:extLst>
          </p:cNvPr>
          <p:cNvCxnSpPr>
            <a:cxnSpLocks/>
          </p:cNvCxnSpPr>
          <p:nvPr/>
        </p:nvCxnSpPr>
        <p:spPr>
          <a:xfrm>
            <a:off x="1662949" y="5539869"/>
            <a:ext cx="215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5FA105-F8CA-B22B-1758-1F42780EE12A}"/>
              </a:ext>
            </a:extLst>
          </p:cNvPr>
          <p:cNvCxnSpPr>
            <a:cxnSpLocks/>
          </p:cNvCxnSpPr>
          <p:nvPr/>
        </p:nvCxnSpPr>
        <p:spPr>
          <a:xfrm>
            <a:off x="6696635" y="2225988"/>
            <a:ext cx="13952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B1AD0B-3340-0452-380A-2FFAD44D5E19}"/>
              </a:ext>
            </a:extLst>
          </p:cNvPr>
          <p:cNvCxnSpPr>
            <a:cxnSpLocks/>
          </p:cNvCxnSpPr>
          <p:nvPr/>
        </p:nvCxnSpPr>
        <p:spPr>
          <a:xfrm>
            <a:off x="2151690" y="2234953"/>
            <a:ext cx="11671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3464A9E-2902-0018-4901-6FDEDA5D5FF5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BCE803-9629-2EE7-BED7-1C4DC47B5348}"/>
              </a:ext>
            </a:extLst>
          </p:cNvPr>
          <p:cNvSpPr txBox="1"/>
          <p:nvPr/>
        </p:nvSpPr>
        <p:spPr>
          <a:xfrm>
            <a:off x="4970174" y="5186932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rgbClr val="A53598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Low Dimensional,</a:t>
            </a:r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IN" dirty="0">
                <a:solidFill>
                  <a:srgbClr val="229A75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Contextual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4A8BA2-FAAC-53E7-7A72-452C42E8440A}"/>
              </a:ext>
            </a:extLst>
          </p:cNvPr>
          <p:cNvCxnSpPr>
            <a:cxnSpLocks/>
          </p:cNvCxnSpPr>
          <p:nvPr/>
        </p:nvCxnSpPr>
        <p:spPr>
          <a:xfrm>
            <a:off x="4148140" y="3738035"/>
            <a:ext cx="1167932" cy="0"/>
          </a:xfrm>
          <a:prstGeom prst="straightConnector1">
            <a:avLst/>
          </a:prstGeom>
          <a:ln w="28575">
            <a:solidFill>
              <a:srgbClr val="E72D67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9976A0E-3B19-2D1C-4DF5-A92833CEE7C9}"/>
              </a:ext>
            </a:extLst>
          </p:cNvPr>
          <p:cNvSpPr txBox="1"/>
          <p:nvPr/>
        </p:nvSpPr>
        <p:spPr>
          <a:xfrm>
            <a:off x="5506312" y="3536531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>
                <a:solidFill>
                  <a:srgbClr val="A53598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Complex Dynamics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DD5231-6F21-F7CB-E8BB-4DEC2826EA3D}"/>
              </a:ext>
            </a:extLst>
          </p:cNvPr>
          <p:cNvCxnSpPr>
            <a:cxnSpLocks/>
          </p:cNvCxnSpPr>
          <p:nvPr/>
        </p:nvCxnSpPr>
        <p:spPr>
          <a:xfrm>
            <a:off x="6427181" y="2545174"/>
            <a:ext cx="0" cy="69108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DC450B-4DEC-9EEA-5D25-B1B312369C2C}"/>
              </a:ext>
            </a:extLst>
          </p:cNvPr>
          <p:cNvCxnSpPr>
            <a:cxnSpLocks/>
          </p:cNvCxnSpPr>
          <p:nvPr/>
        </p:nvCxnSpPr>
        <p:spPr>
          <a:xfrm flipV="1">
            <a:off x="6427181" y="4219383"/>
            <a:ext cx="0" cy="69108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AEDA33-C4E5-3CFB-1C47-F79B526614CA}"/>
              </a:ext>
            </a:extLst>
          </p:cNvPr>
          <p:cNvCxnSpPr>
            <a:cxnSpLocks/>
          </p:cNvCxnSpPr>
          <p:nvPr/>
        </p:nvCxnSpPr>
        <p:spPr>
          <a:xfrm>
            <a:off x="5047130" y="5547299"/>
            <a:ext cx="16853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 animBg="1"/>
      <p:bldP spid="25" grpId="0"/>
      <p:bldP spid="30" grpId="0" animBg="1"/>
      <p:bldP spid="43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0E377-2D27-3DE7-5DA4-A37AEA4A303D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32F02-0B13-B7D5-F3B6-368EF2E3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3" y="2285992"/>
            <a:ext cx="3290861" cy="2214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387F79-32BB-28D9-B850-6CB380D3EBA8}"/>
              </a:ext>
            </a:extLst>
          </p:cNvPr>
          <p:cNvSpPr txBox="1"/>
          <p:nvPr/>
        </p:nvSpPr>
        <p:spPr>
          <a:xfrm>
            <a:off x="5800237" y="3429000"/>
            <a:ext cx="21066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Science </a:t>
            </a:r>
            <a:r>
              <a:rPr lang="en-IN" sz="1400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177</a:t>
            </a:r>
            <a:r>
              <a:rPr lang="en-IN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4047 </a:t>
            </a:r>
            <a:r>
              <a:rPr lang="en-IN" sz="1400" b="1" i="0" dirty="0">
                <a:solidFill>
                  <a:srgbClr val="20202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(1972)</a:t>
            </a:r>
            <a:endParaRPr lang="en-I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47DE5-CCF3-88E5-1D66-386AE39C3322}"/>
              </a:ext>
            </a:extLst>
          </p:cNvPr>
          <p:cNvSpPr txBox="1"/>
          <p:nvPr/>
        </p:nvSpPr>
        <p:spPr>
          <a:xfrm>
            <a:off x="5779301" y="2756136"/>
            <a:ext cx="212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More is Different</a:t>
            </a:r>
          </a:p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P W Anderson, 1972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BFD3D4-53B2-F476-F4AB-492CCEC203A5}"/>
              </a:ext>
            </a:extLst>
          </p:cNvPr>
          <p:cNvCxnSpPr>
            <a:cxnSpLocks/>
          </p:cNvCxnSpPr>
          <p:nvPr/>
        </p:nvCxnSpPr>
        <p:spPr>
          <a:xfrm>
            <a:off x="5385044" y="1075381"/>
            <a:ext cx="0" cy="42855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02B71-132F-EB8E-00F8-8D0697B8B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8757E-2A7D-EA6C-2A9F-32A8F9E46FD4}"/>
              </a:ext>
            </a:extLst>
          </p:cNvPr>
          <p:cNvSpPr txBox="1"/>
          <p:nvPr/>
        </p:nvSpPr>
        <p:spPr>
          <a:xfrm>
            <a:off x="3808810" y="3059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75867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29A5E3-A869-7FCD-A6BE-A257A820C302}"/>
              </a:ext>
            </a:extLst>
          </p:cNvPr>
          <p:cNvSpPr/>
          <p:nvPr/>
        </p:nvSpPr>
        <p:spPr>
          <a:xfrm>
            <a:off x="995083" y="855533"/>
            <a:ext cx="7153834" cy="5276323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7426F-DC6E-A6AD-4C97-510F37FF561E}"/>
              </a:ext>
            </a:extLst>
          </p:cNvPr>
          <p:cNvSpPr txBox="1"/>
          <p:nvPr/>
        </p:nvSpPr>
        <p:spPr>
          <a:xfrm>
            <a:off x="3603812" y="567870"/>
            <a:ext cx="2017838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O</a:t>
            </a:r>
            <a:r>
              <a:rPr lang="en-IN" sz="2800" spc="3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C0498-3148-636F-CD40-911FA968F289}"/>
              </a:ext>
            </a:extLst>
          </p:cNvPr>
          <p:cNvSpPr txBox="1"/>
          <p:nvPr/>
        </p:nvSpPr>
        <p:spPr>
          <a:xfrm>
            <a:off x="1111624" y="1696205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LECTURE -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C3EB3-A98C-15BC-21DA-E30B3CDECD01}"/>
              </a:ext>
            </a:extLst>
          </p:cNvPr>
          <p:cNvSpPr txBox="1"/>
          <p:nvPr/>
        </p:nvSpPr>
        <p:spPr>
          <a:xfrm>
            <a:off x="1109665" y="296836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LECTURE -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9FED4-5867-7B24-FE4B-79175537746A}"/>
              </a:ext>
            </a:extLst>
          </p:cNvPr>
          <p:cNvSpPr txBox="1"/>
          <p:nvPr/>
        </p:nvSpPr>
        <p:spPr>
          <a:xfrm>
            <a:off x="1112751" y="4330907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LECTURE - III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98FF6-3F28-3B8C-1246-E7D8AA2FD2B8}"/>
              </a:ext>
            </a:extLst>
          </p:cNvPr>
          <p:cNvCxnSpPr>
            <a:cxnSpLocks/>
          </p:cNvCxnSpPr>
          <p:nvPr/>
        </p:nvCxnSpPr>
        <p:spPr>
          <a:xfrm>
            <a:off x="995083" y="2065535"/>
            <a:ext cx="17081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CE244-A6B5-82DD-4FD1-D4A9D3666F31}"/>
              </a:ext>
            </a:extLst>
          </p:cNvPr>
          <p:cNvCxnSpPr>
            <a:cxnSpLocks/>
          </p:cNvCxnSpPr>
          <p:nvPr/>
        </p:nvCxnSpPr>
        <p:spPr>
          <a:xfrm>
            <a:off x="986118" y="3341349"/>
            <a:ext cx="1846729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BC8DF3-1492-B382-A89A-2F07A8B6515F}"/>
              </a:ext>
            </a:extLst>
          </p:cNvPr>
          <p:cNvCxnSpPr>
            <a:cxnSpLocks/>
          </p:cNvCxnSpPr>
          <p:nvPr/>
        </p:nvCxnSpPr>
        <p:spPr>
          <a:xfrm>
            <a:off x="995083" y="4721917"/>
            <a:ext cx="1846729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F73279-F4C5-915D-9BF5-AEF377084F14}"/>
              </a:ext>
            </a:extLst>
          </p:cNvPr>
          <p:cNvSpPr txBox="1"/>
          <p:nvPr/>
        </p:nvSpPr>
        <p:spPr>
          <a:xfrm>
            <a:off x="1528475" y="2085051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Connectivity and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526CF-C4DA-4A28-F29F-A79EBDCA8853}"/>
              </a:ext>
            </a:extLst>
          </p:cNvPr>
          <p:cNvSpPr txBox="1"/>
          <p:nvPr/>
        </p:nvSpPr>
        <p:spPr>
          <a:xfrm>
            <a:off x="1537440" y="3374384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Stability and Complexity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D4B95-0924-D5AA-540D-C64EC0F3F4D8}"/>
              </a:ext>
            </a:extLst>
          </p:cNvPr>
          <p:cNvSpPr txBox="1"/>
          <p:nvPr/>
        </p:nvSpPr>
        <p:spPr>
          <a:xfrm>
            <a:off x="1528475" y="4762690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Adaptation and Evolution</a:t>
            </a:r>
          </a:p>
        </p:txBody>
      </p:sp>
    </p:spTree>
    <p:extLst>
      <p:ext uri="{BB962C8B-B14F-4D97-AF65-F5344CB8AC3E}">
        <p14:creationId xmlns:p14="http://schemas.microsoft.com/office/powerpoint/2010/main" val="13135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/>
      <p:bldP spid="8" grpId="0"/>
      <p:bldP spid="9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FD58C-6DCC-B5C1-53B0-D70C8FE2F09E}"/>
              </a:ext>
            </a:extLst>
          </p:cNvPr>
          <p:cNvSpPr txBox="1"/>
          <p:nvPr/>
        </p:nvSpPr>
        <p:spPr>
          <a:xfrm>
            <a:off x="3808810" y="305966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LECTURE - I</a:t>
            </a:r>
          </a:p>
        </p:txBody>
      </p:sp>
    </p:spTree>
    <p:extLst>
      <p:ext uri="{BB962C8B-B14F-4D97-AF65-F5344CB8AC3E}">
        <p14:creationId xmlns:p14="http://schemas.microsoft.com/office/powerpoint/2010/main" val="62445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E7CBD5E-DC07-D883-7A56-2A3A0DD273B3}"/>
              </a:ext>
            </a:extLst>
          </p:cNvPr>
          <p:cNvSpPr txBox="1"/>
          <p:nvPr/>
        </p:nvSpPr>
        <p:spPr>
          <a:xfrm>
            <a:off x="613847" y="445886"/>
            <a:ext cx="35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A powerful conceptual framework :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“Relations between Entities”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DA67BAF-ED47-8132-22B3-142197553C7C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24C807-BFDF-02B7-4909-49755A737D93}"/>
              </a:ext>
            </a:extLst>
          </p:cNvPr>
          <p:cNvGrpSpPr/>
          <p:nvPr/>
        </p:nvGrpSpPr>
        <p:grpSpPr>
          <a:xfrm>
            <a:off x="1541913" y="1604843"/>
            <a:ext cx="2242777" cy="369332"/>
            <a:chOff x="6066279" y="775234"/>
            <a:chExt cx="2242777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8FFE915-3004-4AF0-02E9-3B52193300D5}"/>
                </a:ext>
              </a:extLst>
            </p:cNvPr>
            <p:cNvSpPr txBox="1"/>
            <p:nvPr/>
          </p:nvSpPr>
          <p:spPr>
            <a:xfrm>
              <a:off x="6066279" y="775234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A53598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rPr>
                <a:t>GRAPH - NETWORK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F88B494-CF90-243F-A7EE-9C7539B60B36}"/>
                </a:ext>
              </a:extLst>
            </p:cNvPr>
            <p:cNvCxnSpPr>
              <a:cxnSpLocks/>
            </p:cNvCxnSpPr>
            <p:nvPr/>
          </p:nvCxnSpPr>
          <p:spPr>
            <a:xfrm>
              <a:off x="6069690" y="1126636"/>
              <a:ext cx="223936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26B230-6CCA-0887-BF3D-CB2664AD5589}"/>
              </a:ext>
            </a:extLst>
          </p:cNvPr>
          <p:cNvGrpSpPr/>
          <p:nvPr/>
        </p:nvGrpSpPr>
        <p:grpSpPr>
          <a:xfrm>
            <a:off x="4704075" y="682459"/>
            <a:ext cx="1084858" cy="188289"/>
            <a:chOff x="5887952" y="206138"/>
            <a:chExt cx="1084858" cy="188289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713669-E9CB-B557-E11A-B8E377DA2A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5867" y="299902"/>
              <a:ext cx="909027" cy="0"/>
            </a:xfrm>
            <a:prstGeom prst="line">
              <a:avLst/>
            </a:prstGeom>
            <a:ln w="285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B4D443B-7BC1-438E-2EFA-21512FC1587B}"/>
                </a:ext>
              </a:extLst>
            </p:cNvPr>
            <p:cNvSpPr/>
            <p:nvPr/>
          </p:nvSpPr>
          <p:spPr>
            <a:xfrm rot="3901450">
              <a:off x="6785282" y="206138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0A22095-70E2-A9D9-252D-EC0700C93896}"/>
                </a:ext>
              </a:extLst>
            </p:cNvPr>
            <p:cNvSpPr/>
            <p:nvPr/>
          </p:nvSpPr>
          <p:spPr>
            <a:xfrm rot="3901450">
              <a:off x="5887952" y="20689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E761077-5444-A478-1F2A-6FDA9B5EF417}"/>
              </a:ext>
            </a:extLst>
          </p:cNvPr>
          <p:cNvGrpSpPr/>
          <p:nvPr/>
        </p:nvGrpSpPr>
        <p:grpSpPr>
          <a:xfrm>
            <a:off x="6532596" y="429209"/>
            <a:ext cx="1886014" cy="673685"/>
            <a:chOff x="687203" y="1058082"/>
            <a:chExt cx="1886014" cy="6736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6D18A4-81AE-2679-F7B0-0676834B10D9}"/>
                </a:ext>
              </a:extLst>
            </p:cNvPr>
            <p:cNvSpPr txBox="1"/>
            <p:nvPr/>
          </p:nvSpPr>
          <p:spPr>
            <a:xfrm>
              <a:off x="693227" y="1058082"/>
              <a:ext cx="18710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IN" b="1" dirty="0">
                  <a:solidFill>
                    <a:srgbClr val="2248B4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rPr>
                <a:t>NODE - VERTEX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E2FC644-C088-8F0F-F357-08B2D8C3A178}"/>
                </a:ext>
              </a:extLst>
            </p:cNvPr>
            <p:cNvSpPr txBox="1"/>
            <p:nvPr/>
          </p:nvSpPr>
          <p:spPr>
            <a:xfrm>
              <a:off x="882051" y="1362435"/>
              <a:ext cx="1484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IN" b="1" dirty="0">
                  <a:solidFill>
                    <a:srgbClr val="E72D67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rPr>
                <a:t>LINK - EDGE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59052F6-801F-6715-D9BD-7B69D8AE2F9E}"/>
                </a:ext>
              </a:extLst>
            </p:cNvPr>
            <p:cNvCxnSpPr>
              <a:cxnSpLocks/>
            </p:cNvCxnSpPr>
            <p:nvPr/>
          </p:nvCxnSpPr>
          <p:spPr>
            <a:xfrm>
              <a:off x="687203" y="1393594"/>
              <a:ext cx="188601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840595F-E394-34CB-D9C7-53D0B0FCD786}"/>
                </a:ext>
              </a:extLst>
            </p:cNvPr>
            <p:cNvCxnSpPr>
              <a:cxnSpLocks/>
            </p:cNvCxnSpPr>
            <p:nvPr/>
          </p:nvCxnSpPr>
          <p:spPr>
            <a:xfrm>
              <a:off x="902357" y="1707359"/>
              <a:ext cx="14733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57A8F86-D6FF-96CE-77B8-D4694F5314F7}"/>
              </a:ext>
            </a:extLst>
          </p:cNvPr>
          <p:cNvSpPr txBox="1"/>
          <p:nvPr/>
        </p:nvSpPr>
        <p:spPr>
          <a:xfrm>
            <a:off x="754525" y="5357201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Generalizing the notion of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“neighbourhood” in physical space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8717B-3AD4-6D76-93B4-B59DD83A20DE}"/>
              </a:ext>
            </a:extLst>
          </p:cNvPr>
          <p:cNvSpPr/>
          <p:nvPr/>
        </p:nvSpPr>
        <p:spPr>
          <a:xfrm>
            <a:off x="5492648" y="2085419"/>
            <a:ext cx="2609958" cy="2609958"/>
          </a:xfrm>
          <a:prstGeom prst="rect">
            <a:avLst/>
          </a:prstGeom>
          <a:solidFill>
            <a:srgbClr val="FBED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B5919B-23E4-8BC7-A045-A4D3B93E0EEE}"/>
              </a:ext>
            </a:extLst>
          </p:cNvPr>
          <p:cNvGrpSpPr/>
          <p:nvPr/>
        </p:nvGrpSpPr>
        <p:grpSpPr>
          <a:xfrm rot="16968846">
            <a:off x="1118348" y="2249956"/>
            <a:ext cx="2572962" cy="2566663"/>
            <a:chOff x="1027735" y="523138"/>
            <a:chExt cx="2572962" cy="256666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59363B8-EFBC-1A78-F9DB-E47A99695984}"/>
                </a:ext>
              </a:extLst>
            </p:cNvPr>
            <p:cNvGrpSpPr/>
            <p:nvPr/>
          </p:nvGrpSpPr>
          <p:grpSpPr>
            <a:xfrm>
              <a:off x="1027735" y="582160"/>
              <a:ext cx="2372336" cy="2507641"/>
              <a:chOff x="5232182" y="1227619"/>
              <a:chExt cx="2372336" cy="250764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BC37870-181B-4E53-14D5-EAB80F96C276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>
                <a:off x="6850073" y="3220281"/>
                <a:ext cx="701646" cy="405134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87FB309-F7C6-7793-A8DC-E8B1729CE5F3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6923053" y="1757275"/>
                <a:ext cx="253032" cy="1418509"/>
              </a:xfrm>
              <a:prstGeom prst="line">
                <a:avLst/>
              </a:prstGeom>
              <a:ln w="38100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51261A1-E531-EDC4-0DA5-FE80AA1883E7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5839552" y="1338127"/>
                <a:ext cx="537911" cy="639709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308C914-1534-55E1-3ED6-D1B9FEBB06D1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V="1">
                <a:off x="6383768" y="1733630"/>
                <a:ext cx="811765" cy="296571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21E98FA-4CFC-87F2-41E1-5B21CFDBE1A7}"/>
                  </a:ext>
                </a:extLst>
              </p:cNvPr>
              <p:cNvCxnSpPr/>
              <p:nvPr/>
            </p:nvCxnSpPr>
            <p:spPr>
              <a:xfrm rot="11031512" flipH="1">
                <a:off x="5548597" y="2785569"/>
                <a:ext cx="578956" cy="56969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B965E89-8C13-3BDF-C204-506E884589E2}"/>
                  </a:ext>
                </a:extLst>
              </p:cNvPr>
              <p:cNvCxnSpPr/>
              <p:nvPr/>
            </p:nvCxnSpPr>
            <p:spPr>
              <a:xfrm rot="11031512" flipH="1" flipV="1">
                <a:off x="6133577" y="2822245"/>
                <a:ext cx="769973" cy="363142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73A2877-06B3-2A85-2334-39DF5096BC19}"/>
                  </a:ext>
                </a:extLst>
              </p:cNvPr>
              <p:cNvCxnSpPr/>
              <p:nvPr/>
            </p:nvCxnSpPr>
            <p:spPr>
              <a:xfrm rot="11031512" flipH="1">
                <a:off x="6173618" y="1987734"/>
                <a:ext cx="174080" cy="824753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CEDC48-A90F-4F69-153B-23365950BE52}"/>
                  </a:ext>
                </a:extLst>
              </p:cNvPr>
              <p:cNvCxnSpPr>
                <a:cxnSpLocks/>
              </p:cNvCxnSpPr>
              <p:nvPr/>
            </p:nvCxnSpPr>
            <p:spPr>
              <a:xfrm rot="3040807" flipH="1">
                <a:off x="5284862" y="2383041"/>
                <a:ext cx="905858" cy="293524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2B1FA37-1631-EE22-9932-FBB92857BAD0}"/>
                  </a:ext>
                </a:extLst>
              </p:cNvPr>
              <p:cNvSpPr/>
              <p:nvPr/>
            </p:nvSpPr>
            <p:spPr>
              <a:xfrm rot="14932962">
                <a:off x="6045072" y="2699510"/>
                <a:ext cx="187528" cy="1875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77EB624-0C9C-D4CF-BB97-72BACE0425E3}"/>
                  </a:ext>
                </a:extLst>
              </p:cNvPr>
              <p:cNvSpPr/>
              <p:nvPr/>
            </p:nvSpPr>
            <p:spPr>
              <a:xfrm rot="14932962">
                <a:off x="6280839" y="1900720"/>
                <a:ext cx="187528" cy="1875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6C49723-8AF9-A8AE-0D81-B1D45BBFEA7A}"/>
                  </a:ext>
                </a:extLst>
              </p:cNvPr>
              <p:cNvSpPr/>
              <p:nvPr/>
            </p:nvSpPr>
            <p:spPr>
              <a:xfrm rot="14932962">
                <a:off x="5445113" y="3230609"/>
                <a:ext cx="187528" cy="1875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55E9CEE-45B9-A200-A87D-A631F4DD3DED}"/>
                  </a:ext>
                </a:extLst>
              </p:cNvPr>
              <p:cNvSpPr/>
              <p:nvPr/>
            </p:nvSpPr>
            <p:spPr>
              <a:xfrm rot="14932962">
                <a:off x="6788117" y="3091866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6EA9BDC-2BFA-AF98-0665-B55DAC51A93F}"/>
                  </a:ext>
                </a:extLst>
              </p:cNvPr>
              <p:cNvSpPr/>
              <p:nvPr/>
            </p:nvSpPr>
            <p:spPr>
              <a:xfrm rot="14932962">
                <a:off x="7119956" y="166539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827CD7-70DB-75E2-F00B-D25C8283F2C9}"/>
                  </a:ext>
                </a:extLst>
              </p:cNvPr>
              <p:cNvSpPr/>
              <p:nvPr/>
            </p:nvSpPr>
            <p:spPr>
              <a:xfrm rot="14932962">
                <a:off x="5775311" y="1227619"/>
                <a:ext cx="187528" cy="1875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163949-5D32-0E27-9012-B0218F255CBC}"/>
                  </a:ext>
                </a:extLst>
              </p:cNvPr>
              <p:cNvSpPr/>
              <p:nvPr/>
            </p:nvSpPr>
            <p:spPr>
              <a:xfrm rot="14932962">
                <a:off x="5232182" y="2171731"/>
                <a:ext cx="187528" cy="1875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B4264ED-5E3F-0B2A-1A94-8329CF92A26F}"/>
                  </a:ext>
                </a:extLst>
              </p:cNvPr>
              <p:cNvSpPr/>
              <p:nvPr/>
            </p:nvSpPr>
            <p:spPr>
              <a:xfrm rot="14932962">
                <a:off x="7416990" y="3547732"/>
                <a:ext cx="187528" cy="1875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C87BAE-0203-D89D-1DE3-66BBB26AA758}"/>
                </a:ext>
              </a:extLst>
            </p:cNvPr>
            <p:cNvSpPr txBox="1"/>
            <p:nvPr/>
          </p:nvSpPr>
          <p:spPr>
            <a:xfrm rot="4631154">
              <a:off x="2017403" y="18616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A53598"/>
                  </a:solidFill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59E9E10-6DDE-7432-2F22-998F532ECFA4}"/>
                </a:ext>
              </a:extLst>
            </p:cNvPr>
            <p:cNvSpPr txBox="1"/>
            <p:nvPr/>
          </p:nvSpPr>
          <p:spPr>
            <a:xfrm rot="4631154">
              <a:off x="2146454" y="9540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A53598"/>
                  </a:solidFill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AB4001-9168-E8DA-8949-459D4C545070}"/>
                </a:ext>
              </a:extLst>
            </p:cNvPr>
            <p:cNvSpPr txBox="1"/>
            <p:nvPr/>
          </p:nvSpPr>
          <p:spPr>
            <a:xfrm rot="4631154">
              <a:off x="2996640" y="11300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A53598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C40D94-6A72-CCD0-844C-E68C9EE743D9}"/>
                </a:ext>
              </a:extLst>
            </p:cNvPr>
            <p:cNvSpPr txBox="1"/>
            <p:nvPr/>
          </p:nvSpPr>
          <p:spPr>
            <a:xfrm rot="4631154">
              <a:off x="2770867" y="22616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A53598"/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562137-1EDC-3337-3809-3394EDF66DED}"/>
                </a:ext>
              </a:extLst>
            </p:cNvPr>
            <p:cNvSpPr txBox="1"/>
            <p:nvPr/>
          </p:nvSpPr>
          <p:spPr>
            <a:xfrm rot="4631154">
              <a:off x="1106481" y="22884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A53598"/>
                  </a:solidFill>
                </a:rPr>
                <a:t>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A965EE0-3E80-F6BF-CF28-C525F13080CA}"/>
                </a:ext>
              </a:extLst>
            </p:cNvPr>
            <p:cNvSpPr txBox="1"/>
            <p:nvPr/>
          </p:nvSpPr>
          <p:spPr>
            <a:xfrm rot="4631154">
              <a:off x="1229286" y="13898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A53598"/>
                  </a:solidFill>
                </a:rPr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B4D88F-F069-13F7-7C1B-922E72EEAC5C}"/>
                </a:ext>
              </a:extLst>
            </p:cNvPr>
            <p:cNvSpPr txBox="1"/>
            <p:nvPr/>
          </p:nvSpPr>
          <p:spPr>
            <a:xfrm rot="4631154">
              <a:off x="3265188" y="2588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A53598"/>
                  </a:solidFill>
                </a:rPr>
                <a:t>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8E68818-6E29-3038-D0A4-E854588F793C}"/>
                </a:ext>
              </a:extLst>
            </p:cNvPr>
            <p:cNvSpPr txBox="1"/>
            <p:nvPr/>
          </p:nvSpPr>
          <p:spPr>
            <a:xfrm rot="4631154">
              <a:off x="1280359" y="489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A53598"/>
                  </a:solidFill>
                </a:rPr>
                <a:t>8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4E00E21-7F4C-D366-16F5-7A01892F305D}"/>
              </a:ext>
            </a:extLst>
          </p:cNvPr>
          <p:cNvGrpSpPr/>
          <p:nvPr/>
        </p:nvGrpSpPr>
        <p:grpSpPr>
          <a:xfrm>
            <a:off x="5648039" y="1590840"/>
            <a:ext cx="2353529" cy="369332"/>
            <a:chOff x="6066279" y="775234"/>
            <a:chExt cx="2353529" cy="36933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9CE7345-417E-798E-B9E1-5A42F12A0D94}"/>
                </a:ext>
              </a:extLst>
            </p:cNvPr>
            <p:cNvSpPr txBox="1"/>
            <p:nvPr/>
          </p:nvSpPr>
          <p:spPr>
            <a:xfrm>
              <a:off x="6066279" y="775234"/>
              <a:ext cx="235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A53598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rPr>
                <a:t>ADJACENCY MATRIX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660BFBA-BB91-41BD-683F-9CF73185840E}"/>
                </a:ext>
              </a:extLst>
            </p:cNvPr>
            <p:cNvCxnSpPr>
              <a:cxnSpLocks/>
            </p:cNvCxnSpPr>
            <p:nvPr/>
          </p:nvCxnSpPr>
          <p:spPr>
            <a:xfrm>
              <a:off x="6069690" y="1126636"/>
              <a:ext cx="23084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249B75E-5744-DCA3-ABCF-982206CF3156}"/>
              </a:ext>
            </a:extLst>
          </p:cNvPr>
          <p:cNvSpPr/>
          <p:nvPr/>
        </p:nvSpPr>
        <p:spPr>
          <a:xfrm>
            <a:off x="6147074" y="3078844"/>
            <a:ext cx="320920" cy="304597"/>
          </a:xfrm>
          <a:prstGeom prst="rect">
            <a:avLst/>
          </a:prstGeom>
          <a:solidFill>
            <a:srgbClr val="2FD19F"/>
          </a:solidFill>
          <a:ln>
            <a:solidFill>
              <a:srgbClr val="2FD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2BEBF0B-3753-182E-96CC-880236ACB26D}"/>
              </a:ext>
            </a:extLst>
          </p:cNvPr>
          <p:cNvSpPr/>
          <p:nvPr/>
        </p:nvSpPr>
        <p:spPr>
          <a:xfrm>
            <a:off x="6484763" y="2756317"/>
            <a:ext cx="320920" cy="304597"/>
          </a:xfrm>
          <a:prstGeom prst="rect">
            <a:avLst/>
          </a:prstGeom>
          <a:solidFill>
            <a:srgbClr val="2FD19F"/>
          </a:solidFill>
          <a:ln>
            <a:solidFill>
              <a:srgbClr val="2FD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553A6374-4736-ADC8-D6CD-68ED2FF2A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63320"/>
              </p:ext>
            </p:extLst>
          </p:nvPr>
        </p:nvGraphicFramePr>
        <p:xfrm>
          <a:off x="5507525" y="2094688"/>
          <a:ext cx="2595080" cy="2599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385">
                  <a:extLst>
                    <a:ext uri="{9D8B030D-6E8A-4147-A177-3AD203B41FA5}">
                      <a16:colId xmlns:a16="http://schemas.microsoft.com/office/drawing/2014/main" val="3719507393"/>
                    </a:ext>
                  </a:extLst>
                </a:gridCol>
                <a:gridCol w="324385">
                  <a:extLst>
                    <a:ext uri="{9D8B030D-6E8A-4147-A177-3AD203B41FA5}">
                      <a16:colId xmlns:a16="http://schemas.microsoft.com/office/drawing/2014/main" val="3506821879"/>
                    </a:ext>
                  </a:extLst>
                </a:gridCol>
                <a:gridCol w="324385">
                  <a:extLst>
                    <a:ext uri="{9D8B030D-6E8A-4147-A177-3AD203B41FA5}">
                      <a16:colId xmlns:a16="http://schemas.microsoft.com/office/drawing/2014/main" val="150282858"/>
                    </a:ext>
                  </a:extLst>
                </a:gridCol>
                <a:gridCol w="324385">
                  <a:extLst>
                    <a:ext uri="{9D8B030D-6E8A-4147-A177-3AD203B41FA5}">
                      <a16:colId xmlns:a16="http://schemas.microsoft.com/office/drawing/2014/main" val="2717212226"/>
                    </a:ext>
                  </a:extLst>
                </a:gridCol>
                <a:gridCol w="324385">
                  <a:extLst>
                    <a:ext uri="{9D8B030D-6E8A-4147-A177-3AD203B41FA5}">
                      <a16:colId xmlns:a16="http://schemas.microsoft.com/office/drawing/2014/main" val="3699301325"/>
                    </a:ext>
                  </a:extLst>
                </a:gridCol>
                <a:gridCol w="324385">
                  <a:extLst>
                    <a:ext uri="{9D8B030D-6E8A-4147-A177-3AD203B41FA5}">
                      <a16:colId xmlns:a16="http://schemas.microsoft.com/office/drawing/2014/main" val="343415907"/>
                    </a:ext>
                  </a:extLst>
                </a:gridCol>
                <a:gridCol w="324385">
                  <a:extLst>
                    <a:ext uri="{9D8B030D-6E8A-4147-A177-3AD203B41FA5}">
                      <a16:colId xmlns:a16="http://schemas.microsoft.com/office/drawing/2014/main" val="2074664417"/>
                    </a:ext>
                  </a:extLst>
                </a:gridCol>
                <a:gridCol w="324385">
                  <a:extLst>
                    <a:ext uri="{9D8B030D-6E8A-4147-A177-3AD203B41FA5}">
                      <a16:colId xmlns:a16="http://schemas.microsoft.com/office/drawing/2014/main" val="390953443"/>
                    </a:ext>
                  </a:extLst>
                </a:gridCol>
              </a:tblGrid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594225897"/>
                  </a:ext>
                </a:extLst>
              </a:tr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1144268497"/>
                  </a:ext>
                </a:extLst>
              </a:tr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2725697186"/>
                  </a:ext>
                </a:extLst>
              </a:tr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3440499312"/>
                  </a:ext>
                </a:extLst>
              </a:tr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2784065171"/>
                  </a:ext>
                </a:extLst>
              </a:tr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2915135874"/>
                  </a:ext>
                </a:extLst>
              </a:tr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2743403491"/>
                  </a:ext>
                </a:extLst>
              </a:tr>
              <a:tr h="324315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</a:t>
                      </a:r>
                    </a:p>
                  </a:txBody>
                  <a:tcPr marL="81079" marR="81079" marT="40539" marB="40539"/>
                </a:tc>
                <a:extLst>
                  <a:ext uri="{0D108BD9-81ED-4DB2-BD59-A6C34878D82A}">
                    <a16:rowId xmlns:a16="http://schemas.microsoft.com/office/drawing/2014/main" val="2163256731"/>
                  </a:ext>
                </a:extLst>
              </a:tr>
            </a:tbl>
          </a:graphicData>
        </a:graphic>
      </p:graphicFrame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2BED119-D259-FEB8-22E7-D42DECBFD16B}"/>
              </a:ext>
            </a:extLst>
          </p:cNvPr>
          <p:cNvCxnSpPr>
            <a:cxnSpLocks/>
          </p:cNvCxnSpPr>
          <p:nvPr/>
        </p:nvCxnSpPr>
        <p:spPr>
          <a:xfrm>
            <a:off x="4780117" y="1556049"/>
            <a:ext cx="0" cy="48806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2974DC3-3EBE-60B7-17A1-1A59C491AD8C}"/>
              </a:ext>
            </a:extLst>
          </p:cNvPr>
          <p:cNvCxnSpPr>
            <a:cxnSpLocks/>
          </p:cNvCxnSpPr>
          <p:nvPr/>
        </p:nvCxnSpPr>
        <p:spPr>
          <a:xfrm>
            <a:off x="430306" y="1345920"/>
            <a:ext cx="82595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75FC506-61BB-603E-F6C2-74DF9C2A3E94}"/>
                  </a:ext>
                </a:extLst>
              </p:cNvPr>
              <p:cNvSpPr txBox="1"/>
              <p:nvPr/>
            </p:nvSpPr>
            <p:spPr>
              <a:xfrm>
                <a:off x="5168274" y="5135011"/>
                <a:ext cx="924164" cy="513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75FC506-61BB-603E-F6C2-74DF9C2A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74" y="5135011"/>
                <a:ext cx="924164" cy="513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95560DD-8FDC-46A8-90FA-0CDEBBA6EF08}"/>
                  </a:ext>
                </a:extLst>
              </p:cNvPr>
              <p:cNvSpPr txBox="1"/>
              <p:nvPr/>
            </p:nvSpPr>
            <p:spPr>
              <a:xfrm>
                <a:off x="6218793" y="5080137"/>
                <a:ext cx="2372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Edge from Node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MS UI Gothic" panose="020B0600070205080204" pitchFamily="34" charset="-128"/>
                      </a:rPr>
                      <m:t>𝑗</m:t>
                    </m:r>
                  </m:oMath>
                </a14:m>
                <a:r>
                  <a:rPr lang="en-IN" dirty="0">
                    <a:latin typeface="MS UI Gothic" panose="020B0600070205080204" pitchFamily="34" charset="-128"/>
                    <a:ea typeface="MS UI Gothic" panose="020B0600070205080204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MS UI Gothic" panose="020B0600070205080204" pitchFamily="34" charset="-128"/>
                      </a:rPr>
                      <m:t>𝑖</m:t>
                    </m:r>
                  </m:oMath>
                </a14:m>
                <a:endParaRPr lang="en-IN" dirty="0">
                  <a:latin typeface="MS UI Gothic" panose="020B0600070205080204" pitchFamily="34" charset="-128"/>
                  <a:ea typeface="MS UI 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95560DD-8FDC-46A8-90FA-0CDEBBA6E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93" y="5080137"/>
                <a:ext cx="2372829" cy="369332"/>
              </a:xfrm>
              <a:prstGeom prst="rect">
                <a:avLst/>
              </a:prstGeom>
              <a:blipFill>
                <a:blip r:embed="rId3"/>
                <a:stretch>
                  <a:fillRect l="-2057" t="-11475" b="-213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D684241A-74B0-ACDC-4F76-7E019C8F1685}"/>
              </a:ext>
            </a:extLst>
          </p:cNvPr>
          <p:cNvSpPr txBox="1"/>
          <p:nvPr/>
        </p:nvSpPr>
        <p:spPr>
          <a:xfrm>
            <a:off x="6221184" y="535585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AF67726-C29D-CF59-85C9-FDCEDDF4AA8F}"/>
                  </a:ext>
                </a:extLst>
              </p:cNvPr>
              <p:cNvSpPr txBox="1"/>
              <p:nvPr/>
            </p:nvSpPr>
            <p:spPr>
              <a:xfrm>
                <a:off x="5204448" y="5836853"/>
                <a:ext cx="8456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AF67726-C29D-CF59-85C9-FDCEDDF4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48" y="5836853"/>
                <a:ext cx="845616" cy="307777"/>
              </a:xfrm>
              <a:prstGeom prst="rect">
                <a:avLst/>
              </a:prstGeom>
              <a:blipFill>
                <a:blip r:embed="rId4"/>
                <a:stretch>
                  <a:fillRect l="-7246" r="-6522" b="-156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A0FC42D8-A59A-7079-0BEE-09195DB3EA3A}"/>
              </a:ext>
            </a:extLst>
          </p:cNvPr>
          <p:cNvSpPr txBox="1"/>
          <p:nvPr/>
        </p:nvSpPr>
        <p:spPr>
          <a:xfrm>
            <a:off x="6218793" y="5788383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No Self-Loop [ Why? ]</a:t>
            </a:r>
          </a:p>
        </p:txBody>
      </p:sp>
    </p:spTree>
    <p:extLst>
      <p:ext uri="{BB962C8B-B14F-4D97-AF65-F5344CB8AC3E}">
        <p14:creationId xmlns:p14="http://schemas.microsoft.com/office/powerpoint/2010/main" val="8546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4" grpId="0" animBg="1"/>
      <p:bldP spid="101" grpId="0" animBg="1"/>
      <p:bldP spid="102" grpId="0" animBg="1"/>
      <p:bldP spid="127" grpId="0"/>
      <p:bldP spid="128" grpId="0"/>
      <p:bldP spid="132" grpId="0"/>
      <p:bldP spid="134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6A27A5-9262-3CC5-3109-809BFE0B6C06}"/>
                  </a:ext>
                </a:extLst>
              </p:cNvPr>
              <p:cNvSpPr txBox="1"/>
              <p:nvPr/>
            </p:nvSpPr>
            <p:spPr>
              <a:xfrm>
                <a:off x="706965" y="465058"/>
                <a:ext cx="2364237" cy="782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6A27A5-9262-3CC5-3109-809BFE0B6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5" y="465058"/>
                <a:ext cx="2364237" cy="782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E5F2E83-333A-DFF3-6EC0-D4263EB209EA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AA8ABF-E718-E26E-4197-952B0D0A7DF0}"/>
              </a:ext>
            </a:extLst>
          </p:cNvPr>
          <p:cNvCxnSpPr>
            <a:cxnSpLocks/>
          </p:cNvCxnSpPr>
          <p:nvPr/>
        </p:nvCxnSpPr>
        <p:spPr>
          <a:xfrm>
            <a:off x="367552" y="1955523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F895493-21AB-AAD1-B4BF-59A55884E62D}"/>
              </a:ext>
            </a:extLst>
          </p:cNvPr>
          <p:cNvSpPr txBox="1"/>
          <p:nvPr/>
        </p:nvSpPr>
        <p:spPr>
          <a:xfrm>
            <a:off x="1000418" y="1377618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Density – Connection Probability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EEF9A64-F89C-F54B-DEF2-70852BD17AC2}"/>
                  </a:ext>
                </a:extLst>
              </p:cNvPr>
              <p:cNvSpPr txBox="1"/>
              <p:nvPr/>
            </p:nvSpPr>
            <p:spPr>
              <a:xfrm>
                <a:off x="3611847" y="683875"/>
                <a:ext cx="10432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EEF9A64-F89C-F54B-DEF2-70852BD17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847" y="683875"/>
                <a:ext cx="1043234" cy="307777"/>
              </a:xfrm>
              <a:prstGeom prst="rect">
                <a:avLst/>
              </a:prstGeom>
              <a:blipFill>
                <a:blip r:embed="rId3"/>
                <a:stretch>
                  <a:fillRect l="-5233" t="-1961" r="-8140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9" name="TextBox 438">
            <a:extLst>
              <a:ext uri="{FF2B5EF4-FFF2-40B4-BE49-F238E27FC236}">
                <a16:creationId xmlns:a16="http://schemas.microsoft.com/office/drawing/2014/main" id="{52E351EC-8F2F-8006-7944-8F51F653517B}"/>
              </a:ext>
            </a:extLst>
          </p:cNvPr>
          <p:cNvSpPr txBox="1"/>
          <p:nvPr/>
        </p:nvSpPr>
        <p:spPr>
          <a:xfrm>
            <a:off x="5939638" y="632955"/>
            <a:ext cx="23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Erdos-Reyni Graph ]</a:t>
            </a:r>
          </a:p>
        </p:txBody>
      </p: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067A133A-38F0-16D7-DBC6-272E78581C93}"/>
              </a:ext>
            </a:extLst>
          </p:cNvPr>
          <p:cNvGrpSpPr/>
          <p:nvPr/>
        </p:nvGrpSpPr>
        <p:grpSpPr>
          <a:xfrm>
            <a:off x="2641392" y="2135784"/>
            <a:ext cx="1718671" cy="1721837"/>
            <a:chOff x="769464" y="403735"/>
            <a:chExt cx="3330745" cy="3336879"/>
          </a:xfrm>
        </p:grpSpPr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D2E7B2F-1BC2-D0F4-5956-8463096C5C32}"/>
                </a:ext>
              </a:extLst>
            </p:cNvPr>
            <p:cNvGrpSpPr/>
            <p:nvPr/>
          </p:nvGrpSpPr>
          <p:grpSpPr>
            <a:xfrm rot="9555396">
              <a:off x="2564038" y="403735"/>
              <a:ext cx="1536171" cy="1814001"/>
              <a:chOff x="2627237" y="512966"/>
              <a:chExt cx="1536171" cy="1814001"/>
            </a:xfrm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66A9860A-567A-43D8-2ACF-D37124A0B5C4}"/>
                  </a:ext>
                </a:extLst>
              </p:cNvPr>
              <p:cNvGrpSpPr/>
              <p:nvPr/>
            </p:nvGrpSpPr>
            <p:grpSpPr>
              <a:xfrm>
                <a:off x="3199397" y="1209138"/>
                <a:ext cx="964011" cy="1117829"/>
                <a:chOff x="3199397" y="1209138"/>
                <a:chExt cx="964011" cy="1117829"/>
              </a:xfrm>
            </p:grpSpPr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1548636D-1588-FCE5-271E-35088D85C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99397" y="1602498"/>
                  <a:ext cx="659425" cy="60639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4C2A726D-BCAF-CAF1-9261-D505AA519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24637" y="1286781"/>
                  <a:ext cx="845008" cy="305774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A85C5EE4-2858-B513-AFD5-B73D38FEF475}"/>
                    </a:ext>
                  </a:extLst>
                </p:cNvPr>
                <p:cNvSpPr/>
                <p:nvPr/>
              </p:nvSpPr>
              <p:spPr>
                <a:xfrm rot="14932962">
                  <a:off x="3777727" y="2139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8713BD32-DCB2-19C3-C05B-F6243A109BCE}"/>
                    </a:ext>
                  </a:extLst>
                </p:cNvPr>
                <p:cNvSpPr/>
                <p:nvPr/>
              </p:nvSpPr>
              <p:spPr>
                <a:xfrm rot="14932962">
                  <a:off x="3975880" y="120913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876E9E95-0492-B701-D2FA-5C89D6A91B11}"/>
                  </a:ext>
                </a:extLst>
              </p:cNvPr>
              <p:cNvGrpSpPr/>
              <p:nvPr/>
            </p:nvGrpSpPr>
            <p:grpSpPr>
              <a:xfrm>
                <a:off x="2627237" y="512966"/>
                <a:ext cx="954197" cy="1204503"/>
                <a:chOff x="735124" y="4991439"/>
                <a:chExt cx="954197" cy="1204503"/>
              </a:xfrm>
            </p:grpSpPr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CFE9EEF8-E878-8011-1493-1B58631440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H="1" flipV="1">
                  <a:off x="774264" y="5432979"/>
                  <a:ext cx="581764" cy="66970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5576FE23-6D84-3ECC-970D-4953A7DEF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V="1">
                  <a:off x="1358708" y="5092460"/>
                  <a:ext cx="203320" cy="1052013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E34B5953-11A4-F48F-1FAE-1534B1E49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V="1">
                  <a:off x="841663" y="5063615"/>
                  <a:ext cx="743562" cy="37068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052B6706-D1C3-0D6E-2283-C0E3F4CD7AFE}"/>
                    </a:ext>
                  </a:extLst>
                </p:cNvPr>
                <p:cNvSpPr/>
                <p:nvPr/>
              </p:nvSpPr>
              <p:spPr>
                <a:xfrm rot="14932962">
                  <a:off x="1501793" y="4991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99A007C5-2978-B392-E17A-93776C71CA87}"/>
                    </a:ext>
                  </a:extLst>
                </p:cNvPr>
                <p:cNvSpPr/>
                <p:nvPr/>
              </p:nvSpPr>
              <p:spPr>
                <a:xfrm rot="14932962">
                  <a:off x="735124" y="5332090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635D6AB6-C8C6-111D-5BCF-6B57D7992A0E}"/>
                    </a:ext>
                  </a:extLst>
                </p:cNvPr>
                <p:cNvSpPr/>
                <p:nvPr/>
              </p:nvSpPr>
              <p:spPr>
                <a:xfrm rot="14932962">
                  <a:off x="1227746" y="6008414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A2EB9513-9432-26FC-DD14-987BE7366404}"/>
                </a:ext>
              </a:extLst>
            </p:cNvPr>
            <p:cNvGrpSpPr/>
            <p:nvPr/>
          </p:nvGrpSpPr>
          <p:grpSpPr>
            <a:xfrm rot="21201602">
              <a:off x="769464" y="618781"/>
              <a:ext cx="1423366" cy="2617062"/>
              <a:chOff x="723094" y="-97774"/>
              <a:chExt cx="1423366" cy="2617062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2E8232FC-973C-5A06-6ADC-560BFE42A0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8461" y="97609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D7BDE2D7-1501-41C4-9C6F-674C746FD0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33242" y="9888"/>
                <a:ext cx="60340" cy="71588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DBE85F37-109A-DC60-BC28-AD344D5D48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860" y="1738828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E43A543A-1A5C-88A7-E430-97C7735BA2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02339" y="751706"/>
                <a:ext cx="459323" cy="61387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27339A36-E44A-1549-9529-5C3C8C699B39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62234" y="1089301"/>
                <a:ext cx="581764" cy="669700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629EE0C2-2557-9FFF-B691-45E11B046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11512" y="1374549"/>
                <a:ext cx="759115" cy="40924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2F4B7C0-CF49-71A2-B34D-609352AC72D6}"/>
                  </a:ext>
                </a:extLst>
              </p:cNvPr>
              <p:cNvSpPr/>
              <p:nvPr/>
            </p:nvSpPr>
            <p:spPr>
              <a:xfrm rot="14932962">
                <a:off x="1489763" y="64776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C6C6B705-3B1E-7BA2-44E7-F3BEDFE57FEB}"/>
                  </a:ext>
                </a:extLst>
              </p:cNvPr>
              <p:cNvSpPr/>
              <p:nvPr/>
            </p:nvSpPr>
            <p:spPr>
              <a:xfrm rot="14932962">
                <a:off x="723094" y="988412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D2F8C8DD-918D-7363-8761-0961AE7E163E}"/>
                  </a:ext>
                </a:extLst>
              </p:cNvPr>
              <p:cNvSpPr/>
              <p:nvPr/>
            </p:nvSpPr>
            <p:spPr>
              <a:xfrm rot="14932962">
                <a:off x="1215716" y="1664736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BF4ADB46-A22E-CCCC-6C01-D722F217A20F}"/>
                  </a:ext>
                </a:extLst>
              </p:cNvPr>
              <p:cNvSpPr/>
              <p:nvPr/>
            </p:nvSpPr>
            <p:spPr>
              <a:xfrm rot="14932962">
                <a:off x="1958932" y="128974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93577165-FE0F-A133-664A-D0319D84628F}"/>
                  </a:ext>
                </a:extLst>
              </p:cNvPr>
              <p:cNvSpPr/>
              <p:nvPr/>
            </p:nvSpPr>
            <p:spPr>
              <a:xfrm rot="14932962">
                <a:off x="751453" y="233176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E293ADA5-E90C-F9A2-EEB8-90CFC81D6913}"/>
                  </a:ext>
                </a:extLst>
              </p:cNvPr>
              <p:cNvSpPr/>
              <p:nvPr/>
            </p:nvSpPr>
            <p:spPr>
              <a:xfrm rot="14932962">
                <a:off x="1448123" y="-9777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30A27809-ECF8-FBE0-83D8-D711EED04AFD}"/>
                  </a:ext>
                </a:extLst>
              </p:cNvPr>
              <p:cNvSpPr/>
              <p:nvPr/>
            </p:nvSpPr>
            <p:spPr>
              <a:xfrm rot="14932962">
                <a:off x="1916756" y="1807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B3F28D27-6ACB-17EF-88E8-AF298E175FF5}"/>
                </a:ext>
              </a:extLst>
            </p:cNvPr>
            <p:cNvGrpSpPr/>
            <p:nvPr/>
          </p:nvGrpSpPr>
          <p:grpSpPr>
            <a:xfrm rot="18660394">
              <a:off x="1944140" y="2235854"/>
              <a:ext cx="1536171" cy="1473350"/>
              <a:chOff x="2627237" y="853617"/>
              <a:chExt cx="1536171" cy="1473350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9B9B765B-0003-393B-E022-4E49D5CC1665}"/>
                  </a:ext>
                </a:extLst>
              </p:cNvPr>
              <p:cNvGrpSpPr/>
              <p:nvPr/>
            </p:nvGrpSpPr>
            <p:grpSpPr>
              <a:xfrm>
                <a:off x="3199397" y="1209138"/>
                <a:ext cx="964011" cy="1117829"/>
                <a:chOff x="3199397" y="1209138"/>
                <a:chExt cx="964011" cy="1117829"/>
              </a:xfrm>
            </p:grpSpPr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9F78DDEB-640A-E6F4-4001-0E451A72F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99397" y="1602498"/>
                  <a:ext cx="659425" cy="60639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572F8485-8937-BE39-CA6F-D394A81F97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24637" y="1286781"/>
                  <a:ext cx="845008" cy="305774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789CAEA7-90A2-5351-B161-D947E9E94D20}"/>
                    </a:ext>
                  </a:extLst>
                </p:cNvPr>
                <p:cNvSpPr/>
                <p:nvPr/>
              </p:nvSpPr>
              <p:spPr>
                <a:xfrm rot="14932962">
                  <a:off x="3777727" y="2139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1D3A5CED-D4F1-9982-96A0-5CBE26975869}"/>
                    </a:ext>
                  </a:extLst>
                </p:cNvPr>
                <p:cNvSpPr/>
                <p:nvPr/>
              </p:nvSpPr>
              <p:spPr>
                <a:xfrm rot="14932962">
                  <a:off x="3975880" y="120913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360C29FB-AA1E-DFDB-9462-9A0889AEAABA}"/>
                  </a:ext>
                </a:extLst>
              </p:cNvPr>
              <p:cNvGrpSpPr/>
              <p:nvPr/>
            </p:nvGrpSpPr>
            <p:grpSpPr>
              <a:xfrm>
                <a:off x="2627237" y="853617"/>
                <a:ext cx="680150" cy="863852"/>
                <a:chOff x="735124" y="5332090"/>
                <a:chExt cx="680150" cy="863852"/>
              </a:xfrm>
            </p:grpSpPr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487D66AF-831A-8D70-4C4E-E5206444F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H="1" flipV="1">
                  <a:off x="774264" y="5432979"/>
                  <a:ext cx="581764" cy="66970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BCD58930-EBDB-B285-8CF9-BA13251920B0}"/>
                    </a:ext>
                  </a:extLst>
                </p:cNvPr>
                <p:cNvSpPr/>
                <p:nvPr/>
              </p:nvSpPr>
              <p:spPr>
                <a:xfrm rot="14932962">
                  <a:off x="735124" y="5332090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53AFE8FE-8062-5B0E-D0E9-A27680F7E755}"/>
                    </a:ext>
                  </a:extLst>
                </p:cNvPr>
                <p:cNvSpPr/>
                <p:nvPr/>
              </p:nvSpPr>
              <p:spPr>
                <a:xfrm rot="14932962">
                  <a:off x="1227746" y="6008414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99F6CE1-DD92-ACF4-E52F-BB7A710C6B59}"/>
              </a:ext>
            </a:extLst>
          </p:cNvPr>
          <p:cNvGrpSpPr/>
          <p:nvPr/>
        </p:nvGrpSpPr>
        <p:grpSpPr>
          <a:xfrm>
            <a:off x="4978856" y="2208709"/>
            <a:ext cx="1551599" cy="1554457"/>
            <a:chOff x="5137168" y="331978"/>
            <a:chExt cx="3330745" cy="3336879"/>
          </a:xfrm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8EC4FFBB-7005-24A9-A654-EE5EDD9F1011}"/>
                </a:ext>
              </a:extLst>
            </p:cNvPr>
            <p:cNvCxnSpPr>
              <a:cxnSpLocks/>
            </p:cNvCxnSpPr>
            <p:nvPr/>
          </p:nvCxnSpPr>
          <p:spPr>
            <a:xfrm>
              <a:off x="7318434" y="2241444"/>
              <a:ext cx="546199" cy="690726"/>
            </a:xfrm>
            <a:prstGeom prst="line">
              <a:avLst/>
            </a:prstGeom>
            <a:ln w="285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AD0E622-3991-C563-FF92-DF34335889A7}"/>
                </a:ext>
              </a:extLst>
            </p:cNvPr>
            <p:cNvGrpSpPr/>
            <p:nvPr/>
          </p:nvGrpSpPr>
          <p:grpSpPr>
            <a:xfrm>
              <a:off x="5137168" y="331978"/>
              <a:ext cx="3330745" cy="3336879"/>
              <a:chOff x="5137168" y="331978"/>
              <a:chExt cx="3330745" cy="3336879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F063F148-DA4F-7FB2-718D-9CBC98254D20}"/>
                  </a:ext>
                </a:extLst>
              </p:cNvPr>
              <p:cNvGrpSpPr/>
              <p:nvPr/>
            </p:nvGrpSpPr>
            <p:grpSpPr>
              <a:xfrm>
                <a:off x="5137168" y="331978"/>
                <a:ext cx="3330745" cy="2832108"/>
                <a:chOff x="5137168" y="331978"/>
                <a:chExt cx="3330745" cy="2832108"/>
              </a:xfrm>
            </p:grpSpPr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505CE316-DE06-3E9B-E9C0-FBF21D4B1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91223" y="2035338"/>
                  <a:ext cx="10611" cy="92294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EEE1A630-50BC-DA10-DB9C-24EA9D69B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88775" y="1557023"/>
                  <a:ext cx="613816" cy="40663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B155D9A1-E8D2-EAD6-027F-E6008E75A9A8}"/>
                    </a:ext>
                  </a:extLst>
                </p:cNvPr>
                <p:cNvGrpSpPr/>
                <p:nvPr/>
              </p:nvGrpSpPr>
              <p:grpSpPr>
                <a:xfrm rot="9555396">
                  <a:off x="6931742" y="331978"/>
                  <a:ext cx="1536171" cy="1814001"/>
                  <a:chOff x="2627237" y="512966"/>
                  <a:chExt cx="1536171" cy="1814001"/>
                </a:xfrm>
              </p:grpSpPr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1F316402-C47F-D6B6-9B72-83994E213666}"/>
                      </a:ext>
                    </a:extLst>
                  </p:cNvPr>
                  <p:cNvGrpSpPr/>
                  <p:nvPr/>
                </p:nvGrpSpPr>
                <p:grpSpPr>
                  <a:xfrm>
                    <a:off x="3199397" y="1209138"/>
                    <a:ext cx="964011" cy="1117829"/>
                    <a:chOff x="3199397" y="1209138"/>
                    <a:chExt cx="964011" cy="1117829"/>
                  </a:xfrm>
                </p:grpSpPr>
                <p:cxnSp>
                  <p:nvCxnSpPr>
                    <p:cNvPr id="375" name="Straight Connector 374">
                      <a:extLst>
                        <a:ext uri="{FF2B5EF4-FFF2-40B4-BE49-F238E27FC236}">
                          <a16:creationId xmlns:a16="http://schemas.microsoft.com/office/drawing/2014/main" id="{E84FF4AF-371B-32DC-C1F5-F5803481AC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199397" y="1602498"/>
                      <a:ext cx="659425" cy="606392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>
                      <a:extLst>
                        <a:ext uri="{FF2B5EF4-FFF2-40B4-BE49-F238E27FC236}">
                          <a16:creationId xmlns:a16="http://schemas.microsoft.com/office/drawing/2014/main" id="{4B4E1AD2-5423-DF64-54EB-09806BBF34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224637" y="1286781"/>
                      <a:ext cx="845008" cy="305774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7" name="Oval 376">
                      <a:extLst>
                        <a:ext uri="{FF2B5EF4-FFF2-40B4-BE49-F238E27FC236}">
                          <a16:creationId xmlns:a16="http://schemas.microsoft.com/office/drawing/2014/main" id="{127C25A9-09C4-6F62-E369-FA16E1734252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3777727" y="2139439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378" name="Oval 377">
                      <a:extLst>
                        <a:ext uri="{FF2B5EF4-FFF2-40B4-BE49-F238E27FC236}">
                          <a16:creationId xmlns:a16="http://schemas.microsoft.com/office/drawing/2014/main" id="{B04DEC7D-7774-A717-B247-F28437317E29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3975880" y="1209138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01B3C61F-2FC1-4349-0588-15A5A24A3BB8}"/>
                      </a:ext>
                    </a:extLst>
                  </p:cNvPr>
                  <p:cNvGrpSpPr/>
                  <p:nvPr/>
                </p:nvGrpSpPr>
                <p:grpSpPr>
                  <a:xfrm>
                    <a:off x="2627237" y="512966"/>
                    <a:ext cx="954197" cy="1204503"/>
                    <a:chOff x="735124" y="4991439"/>
                    <a:chExt cx="954197" cy="1204503"/>
                  </a:xfrm>
                </p:grpSpPr>
                <p:cxnSp>
                  <p:nvCxnSpPr>
                    <p:cNvPr id="369" name="Straight Connector 368">
                      <a:extLst>
                        <a:ext uri="{FF2B5EF4-FFF2-40B4-BE49-F238E27FC236}">
                          <a16:creationId xmlns:a16="http://schemas.microsoft.com/office/drawing/2014/main" id="{BEED74DA-0DCB-D7D7-C1E3-679BF992A8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1031512" flipH="1" flipV="1">
                      <a:off x="774264" y="5432979"/>
                      <a:ext cx="581764" cy="669700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0" name="Straight Connector 369">
                      <a:extLst>
                        <a:ext uri="{FF2B5EF4-FFF2-40B4-BE49-F238E27FC236}">
                          <a16:creationId xmlns:a16="http://schemas.microsoft.com/office/drawing/2014/main" id="{70D10879-D179-EB93-E614-66134BA265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1031512" flipV="1">
                      <a:off x="1358708" y="5092460"/>
                      <a:ext cx="203320" cy="1052013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Straight Connector 370">
                      <a:extLst>
                        <a:ext uri="{FF2B5EF4-FFF2-40B4-BE49-F238E27FC236}">
                          <a16:creationId xmlns:a16="http://schemas.microsoft.com/office/drawing/2014/main" id="{5CC42BF6-9025-2A4E-564C-84A1C30AB1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1031512" flipV="1">
                      <a:off x="841663" y="5063615"/>
                      <a:ext cx="743562" cy="370682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2" name="Oval 371">
                      <a:extLst>
                        <a:ext uri="{FF2B5EF4-FFF2-40B4-BE49-F238E27FC236}">
                          <a16:creationId xmlns:a16="http://schemas.microsoft.com/office/drawing/2014/main" id="{FB334AD5-EC1F-04A4-8D54-3B7AD125D4E3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1501793" y="4991439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373" name="Oval 372">
                      <a:extLst>
                        <a:ext uri="{FF2B5EF4-FFF2-40B4-BE49-F238E27FC236}">
                          <a16:creationId xmlns:a16="http://schemas.microsoft.com/office/drawing/2014/main" id="{39C460CA-9852-8CDF-0CA8-2F3C1E8F25DB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735124" y="5332090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374" name="Oval 373">
                      <a:extLst>
                        <a:ext uri="{FF2B5EF4-FFF2-40B4-BE49-F238E27FC236}">
                          <a16:creationId xmlns:a16="http://schemas.microsoft.com/office/drawing/2014/main" id="{872EA2D8-2F07-DFD2-CA93-D2B77113F7F7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1227746" y="6008414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1855AE14-B92D-3347-2576-C3D14BC003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5559" y="1925394"/>
                  <a:ext cx="508111" cy="1134158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E6187F3F-7C5B-8A32-8208-359F169918BB}"/>
                    </a:ext>
                  </a:extLst>
                </p:cNvPr>
                <p:cNvGrpSpPr/>
                <p:nvPr/>
              </p:nvGrpSpPr>
              <p:grpSpPr>
                <a:xfrm rot="21201602">
                  <a:off x="5137168" y="547024"/>
                  <a:ext cx="1423366" cy="2617062"/>
                  <a:chOff x="723094" y="-97774"/>
                  <a:chExt cx="1423366" cy="2617062"/>
                </a:xfrm>
              </p:grpSpPr>
              <p:cxnSp>
                <p:nvCxnSpPr>
                  <p:cNvPr id="380" name="Straight Connector 379">
                    <a:extLst>
                      <a:ext uri="{FF2B5EF4-FFF2-40B4-BE49-F238E27FC236}">
                        <a16:creationId xmlns:a16="http://schemas.microsoft.com/office/drawing/2014/main" id="{D77C6648-6374-660D-2C9F-C87EFCBCC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68461" y="97609"/>
                    <a:ext cx="445397" cy="638848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6BCA8389-FDDC-C004-4A8C-929C3BE525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533242" y="9888"/>
                    <a:ext cx="60340" cy="715887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999A203F-E9F0-9320-6C34-E5C85BD106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9860" y="1738828"/>
                    <a:ext cx="445397" cy="638848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>
                    <a:extLst>
                      <a:ext uri="{FF2B5EF4-FFF2-40B4-BE49-F238E27FC236}">
                        <a16:creationId xmlns:a16="http://schemas.microsoft.com/office/drawing/2014/main" id="{F0BC2B7D-B61C-E267-5F46-576A8B214C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02339" y="751706"/>
                    <a:ext cx="459323" cy="613878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>
                    <a:extLst>
                      <a:ext uri="{FF2B5EF4-FFF2-40B4-BE49-F238E27FC236}">
                        <a16:creationId xmlns:a16="http://schemas.microsoft.com/office/drawing/2014/main" id="{46376158-B040-39CC-5155-125AE5ED80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031512" flipH="1" flipV="1">
                    <a:off x="762234" y="1089301"/>
                    <a:ext cx="581764" cy="669700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77070217-3542-746F-3299-41FA51ABA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11512" y="1374549"/>
                    <a:ext cx="759115" cy="409247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A915A469-93CC-737C-D185-E34935A2EDC1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489763" y="647761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57A3C8F8-85A7-C6E2-BA9D-FBB279016C25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723094" y="988412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BCC6DF8D-8D9F-63E7-16F9-9CF9CEB0FD43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215716" y="1664736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42ED6D3E-47EE-0638-D858-5E3E52632409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958932" y="1289749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44DA03A3-A2A1-EB17-C2A2-4F2711B925BB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751453" y="2331760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351A8897-3004-F95F-B94A-939A606A630F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448123" y="-97774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4C90EC09-9C45-3DA1-419D-5B31791A4250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916756" y="18070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423695FA-467D-B314-7BF6-667E9892B4E2}"/>
                  </a:ext>
                </a:extLst>
              </p:cNvPr>
              <p:cNvGrpSpPr/>
              <p:nvPr/>
            </p:nvGrpSpPr>
            <p:grpSpPr>
              <a:xfrm rot="18660394">
                <a:off x="6311844" y="2164097"/>
                <a:ext cx="1536171" cy="1473350"/>
                <a:chOff x="2627237" y="853617"/>
                <a:chExt cx="1536171" cy="1473350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939F3B2-C398-19E0-1907-6D9EF11877C7}"/>
                    </a:ext>
                  </a:extLst>
                </p:cNvPr>
                <p:cNvGrpSpPr/>
                <p:nvPr/>
              </p:nvGrpSpPr>
              <p:grpSpPr>
                <a:xfrm>
                  <a:off x="3199397" y="1209138"/>
                  <a:ext cx="964011" cy="1117829"/>
                  <a:chOff x="3199397" y="1209138"/>
                  <a:chExt cx="964011" cy="1117829"/>
                </a:xfrm>
              </p:grpSpPr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B9F676FA-5899-9FA8-0F38-4F44C5A0B5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199397" y="1602498"/>
                    <a:ext cx="659425" cy="606392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F03FB21-F08B-6046-FE8A-39F38C3C8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24637" y="1286781"/>
                    <a:ext cx="845008" cy="305774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F87EC791-6894-074D-7D63-A1B162188E9E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3777727" y="2139439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A0B59C68-D9CE-7C99-CED1-F90E19DB850A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3975880" y="1209138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E1B568CB-DC4C-A1AF-C02A-E565A6A141E5}"/>
                    </a:ext>
                  </a:extLst>
                </p:cNvPr>
                <p:cNvGrpSpPr/>
                <p:nvPr/>
              </p:nvGrpSpPr>
              <p:grpSpPr>
                <a:xfrm>
                  <a:off x="2627237" y="853617"/>
                  <a:ext cx="680150" cy="863852"/>
                  <a:chOff x="735124" y="5332090"/>
                  <a:chExt cx="680150" cy="863852"/>
                </a:xfrm>
              </p:grpSpPr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87D315CA-2D46-4927-B25E-9F38747C2F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031512" flipH="1" flipV="1">
                    <a:off x="774264" y="5432979"/>
                    <a:ext cx="581764" cy="669700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54B620A8-FC4A-3992-5A99-E71E522D590D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735124" y="5332090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99" name="Oval 398">
                    <a:extLst>
                      <a:ext uri="{FF2B5EF4-FFF2-40B4-BE49-F238E27FC236}">
                        <a16:creationId xmlns:a16="http://schemas.microsoft.com/office/drawing/2014/main" id="{E250EFE3-C5FE-FE56-223B-DA89E4050420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227746" y="6008414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5599455-3BDC-2B3E-E320-040028E60FF4}"/>
              </a:ext>
            </a:extLst>
          </p:cNvPr>
          <p:cNvSpPr txBox="1"/>
          <p:nvPr/>
        </p:nvSpPr>
        <p:spPr>
          <a:xfrm>
            <a:off x="1338448" y="4093166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Connected Components ]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A175E7B-0175-B086-3396-CFC5AA861A86}"/>
              </a:ext>
            </a:extLst>
          </p:cNvPr>
          <p:cNvGrpSpPr/>
          <p:nvPr/>
        </p:nvGrpSpPr>
        <p:grpSpPr>
          <a:xfrm>
            <a:off x="7045226" y="2236601"/>
            <a:ext cx="1551599" cy="1554457"/>
            <a:chOff x="5137168" y="331978"/>
            <a:chExt cx="3330745" cy="3336879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879F4E5-A3B4-AEE6-B7A6-6048F093C36E}"/>
                </a:ext>
              </a:extLst>
            </p:cNvPr>
            <p:cNvCxnSpPr>
              <a:cxnSpLocks/>
            </p:cNvCxnSpPr>
            <p:nvPr/>
          </p:nvCxnSpPr>
          <p:spPr>
            <a:xfrm>
              <a:off x="7318434" y="2241444"/>
              <a:ext cx="546199" cy="690726"/>
            </a:xfrm>
            <a:prstGeom prst="line">
              <a:avLst/>
            </a:prstGeom>
            <a:ln w="285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792397A-7A0B-4E22-4544-BC2FC1111DE6}"/>
                </a:ext>
              </a:extLst>
            </p:cNvPr>
            <p:cNvGrpSpPr/>
            <p:nvPr/>
          </p:nvGrpSpPr>
          <p:grpSpPr>
            <a:xfrm>
              <a:off x="5137168" y="331978"/>
              <a:ext cx="3330745" cy="3336879"/>
              <a:chOff x="5137168" y="331978"/>
              <a:chExt cx="3330745" cy="333687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00B7EA64-5BD3-48DB-8F97-DFE7E25495BA}"/>
                  </a:ext>
                </a:extLst>
              </p:cNvPr>
              <p:cNvGrpSpPr/>
              <p:nvPr/>
            </p:nvGrpSpPr>
            <p:grpSpPr>
              <a:xfrm>
                <a:off x="5137168" y="331978"/>
                <a:ext cx="3330745" cy="2832108"/>
                <a:chOff x="5137168" y="331978"/>
                <a:chExt cx="3330745" cy="2832108"/>
              </a:xfrm>
            </p:grpSpPr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44FDEBD6-4BD0-9340-96B5-88C5658F01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91539" y="970135"/>
                  <a:ext cx="518844" cy="126758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E6BC5C8F-62E0-FD74-DEF8-41CC162C0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91223" y="2035338"/>
                  <a:ext cx="10611" cy="92294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B3A5038A-038F-FAB6-E362-67A1DDAA30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88775" y="1557023"/>
                  <a:ext cx="613816" cy="40663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43AB110C-C434-5E5D-0B23-AA102326258A}"/>
                    </a:ext>
                  </a:extLst>
                </p:cNvPr>
                <p:cNvGrpSpPr/>
                <p:nvPr/>
              </p:nvGrpSpPr>
              <p:grpSpPr>
                <a:xfrm rot="9555396">
                  <a:off x="6931742" y="331978"/>
                  <a:ext cx="1536171" cy="1814001"/>
                  <a:chOff x="2627237" y="512966"/>
                  <a:chExt cx="1536171" cy="1814001"/>
                </a:xfrm>
              </p:grpSpPr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EAE25E2B-6133-83AA-E024-AC5DE1ED4416}"/>
                      </a:ext>
                    </a:extLst>
                  </p:cNvPr>
                  <p:cNvGrpSpPr/>
                  <p:nvPr/>
                </p:nvGrpSpPr>
                <p:grpSpPr>
                  <a:xfrm>
                    <a:off x="3199397" y="1209138"/>
                    <a:ext cx="964011" cy="1117829"/>
                    <a:chOff x="3199397" y="1209138"/>
                    <a:chExt cx="964011" cy="1117829"/>
                  </a:xfrm>
                </p:grpSpPr>
                <p:cxnSp>
                  <p:nvCxnSpPr>
                    <p:cNvPr id="293" name="Straight Connector 292">
                      <a:extLst>
                        <a:ext uri="{FF2B5EF4-FFF2-40B4-BE49-F238E27FC236}">
                          <a16:creationId xmlns:a16="http://schemas.microsoft.com/office/drawing/2014/main" id="{019B26C1-6721-9B66-FA13-64CC56580B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199397" y="1602498"/>
                      <a:ext cx="659425" cy="606392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Straight Connector 293">
                      <a:extLst>
                        <a:ext uri="{FF2B5EF4-FFF2-40B4-BE49-F238E27FC236}">
                          <a16:creationId xmlns:a16="http://schemas.microsoft.com/office/drawing/2014/main" id="{75666EA9-699B-EF93-FDA5-88EA157A4A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224637" y="1286781"/>
                      <a:ext cx="845008" cy="305774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5" name="Oval 294">
                      <a:extLst>
                        <a:ext uri="{FF2B5EF4-FFF2-40B4-BE49-F238E27FC236}">
                          <a16:creationId xmlns:a16="http://schemas.microsoft.com/office/drawing/2014/main" id="{D0B774B4-1C1E-8775-F653-768EA0E42603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3777727" y="2139439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296" name="Oval 295">
                      <a:extLst>
                        <a:ext uri="{FF2B5EF4-FFF2-40B4-BE49-F238E27FC236}">
                          <a16:creationId xmlns:a16="http://schemas.microsoft.com/office/drawing/2014/main" id="{25B0C4CF-8EDD-19E4-49D2-D440F3F266F0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3975880" y="1209138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8B1188A7-1CC6-F2DF-A7FC-FA07D17E9C03}"/>
                      </a:ext>
                    </a:extLst>
                  </p:cNvPr>
                  <p:cNvGrpSpPr/>
                  <p:nvPr/>
                </p:nvGrpSpPr>
                <p:grpSpPr>
                  <a:xfrm>
                    <a:off x="2627237" y="512966"/>
                    <a:ext cx="954197" cy="1204503"/>
                    <a:chOff x="735124" y="4991439"/>
                    <a:chExt cx="954197" cy="1204503"/>
                  </a:xfrm>
                </p:grpSpPr>
                <p:cxnSp>
                  <p:nvCxnSpPr>
                    <p:cNvPr id="287" name="Straight Connector 286">
                      <a:extLst>
                        <a:ext uri="{FF2B5EF4-FFF2-40B4-BE49-F238E27FC236}">
                          <a16:creationId xmlns:a16="http://schemas.microsoft.com/office/drawing/2014/main" id="{639C8708-AC55-987E-6CC7-7FBDCC1BA9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1031512" flipH="1" flipV="1">
                      <a:off x="774264" y="5432979"/>
                      <a:ext cx="581764" cy="669700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287">
                      <a:extLst>
                        <a:ext uri="{FF2B5EF4-FFF2-40B4-BE49-F238E27FC236}">
                          <a16:creationId xmlns:a16="http://schemas.microsoft.com/office/drawing/2014/main" id="{DFB2352D-4818-15CF-CAB7-214A3CFD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1031512" flipV="1">
                      <a:off x="1358708" y="5092460"/>
                      <a:ext cx="203320" cy="1052013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Straight Connector 288">
                      <a:extLst>
                        <a:ext uri="{FF2B5EF4-FFF2-40B4-BE49-F238E27FC236}">
                          <a16:creationId xmlns:a16="http://schemas.microsoft.com/office/drawing/2014/main" id="{3F2631F0-AAD9-F1FB-E092-656B76FBE9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1031512" flipV="1">
                      <a:off x="841663" y="5063615"/>
                      <a:ext cx="743562" cy="370682"/>
                    </a:xfrm>
                    <a:prstGeom prst="line">
                      <a:avLst/>
                    </a:prstGeom>
                    <a:ln w="28575">
                      <a:solidFill>
                        <a:srgbClr val="E72D6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0" name="Oval 289">
                      <a:extLst>
                        <a:ext uri="{FF2B5EF4-FFF2-40B4-BE49-F238E27FC236}">
                          <a16:creationId xmlns:a16="http://schemas.microsoft.com/office/drawing/2014/main" id="{A3391D85-C6BA-5D27-0E75-630A0CE73FE9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1501793" y="4991439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291" name="Oval 290">
                      <a:extLst>
                        <a:ext uri="{FF2B5EF4-FFF2-40B4-BE49-F238E27FC236}">
                          <a16:creationId xmlns:a16="http://schemas.microsoft.com/office/drawing/2014/main" id="{0D9380EF-6153-CDA7-51E6-2F05DFB9E945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735124" y="5332090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292" name="Oval 291">
                      <a:extLst>
                        <a:ext uri="{FF2B5EF4-FFF2-40B4-BE49-F238E27FC236}">
                          <a16:creationId xmlns:a16="http://schemas.microsoft.com/office/drawing/2014/main" id="{A4F7E0C4-0E3F-5363-4168-F26293C3771D}"/>
                        </a:ext>
                      </a:extLst>
                    </p:cNvPr>
                    <p:cNvSpPr/>
                    <p:nvPr/>
                  </p:nvSpPr>
                  <p:spPr>
                    <a:xfrm rot="14932962">
                      <a:off x="1227746" y="6008414"/>
                      <a:ext cx="187528" cy="187528"/>
                    </a:xfrm>
                    <a:prstGeom prst="ellipse">
                      <a:avLst/>
                    </a:prstGeom>
                    <a:solidFill>
                      <a:srgbClr val="2248B4"/>
                    </a:solidFill>
                    <a:ln>
                      <a:solidFill>
                        <a:srgbClr val="2248B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4B369D12-FCDB-D5E2-3715-A09C8D659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5559" y="1925394"/>
                  <a:ext cx="508111" cy="1134158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66872B39-A92C-5213-E178-0D00DA6A279E}"/>
                    </a:ext>
                  </a:extLst>
                </p:cNvPr>
                <p:cNvGrpSpPr/>
                <p:nvPr/>
              </p:nvGrpSpPr>
              <p:grpSpPr>
                <a:xfrm rot="21201602">
                  <a:off x="5137168" y="547024"/>
                  <a:ext cx="1423366" cy="2617062"/>
                  <a:chOff x="723094" y="-97774"/>
                  <a:chExt cx="1423366" cy="2617062"/>
                </a:xfrm>
              </p:grpSpPr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D40F438C-D68D-A741-57D2-AE699719B3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68461" y="97609"/>
                    <a:ext cx="445397" cy="638848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C79AFCCC-C4F7-E532-F291-D94B03729C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533242" y="9888"/>
                    <a:ext cx="60340" cy="715887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EEB1980E-6886-F184-5C65-DD273E2DC3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9860" y="1738828"/>
                    <a:ext cx="445397" cy="638848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3772700A-69E5-3D0F-548F-B184BD506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02339" y="751706"/>
                    <a:ext cx="459323" cy="613878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ADEEC878-B5FE-F3A8-486E-D66059985A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031512" flipH="1" flipV="1">
                    <a:off x="762234" y="1089301"/>
                    <a:ext cx="581764" cy="669700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DF575CF-C0D1-2C84-A881-532B664906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11512" y="1374549"/>
                    <a:ext cx="759115" cy="409247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ADCBF288-9918-1EB0-12F3-81CFD81D55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031512" flipV="1">
                    <a:off x="829633" y="719937"/>
                    <a:ext cx="743562" cy="370682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48885390-630F-36D2-4449-B1ED1CCF3EAA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489763" y="647761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0339AD7B-74D1-2603-99EB-049B08E61D3A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723094" y="988412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635D86AA-9681-6403-16EE-0D1BF7F13D25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215716" y="1664736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A813C521-DAA0-33FD-D5BF-014219DF1CF1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958932" y="1289749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2" name="Oval 281">
                    <a:extLst>
                      <a:ext uri="{FF2B5EF4-FFF2-40B4-BE49-F238E27FC236}">
                        <a16:creationId xmlns:a16="http://schemas.microsoft.com/office/drawing/2014/main" id="{F304CB3E-D0A1-2889-85FE-0A72F0247084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751453" y="2331760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3" name="Oval 282">
                    <a:extLst>
                      <a:ext uri="{FF2B5EF4-FFF2-40B4-BE49-F238E27FC236}">
                        <a16:creationId xmlns:a16="http://schemas.microsoft.com/office/drawing/2014/main" id="{C55AE281-25BC-CD32-B8FA-0E2C049E0960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448123" y="-97774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4" name="Oval 283">
                    <a:extLst>
                      <a:ext uri="{FF2B5EF4-FFF2-40B4-BE49-F238E27FC236}">
                        <a16:creationId xmlns:a16="http://schemas.microsoft.com/office/drawing/2014/main" id="{9778EC32-81C7-3B8E-7A92-DF5B70B6C7CA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916756" y="18070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9040DDE-DF9C-D3E0-051B-06CDB408398A}"/>
                  </a:ext>
                </a:extLst>
              </p:cNvPr>
              <p:cNvGrpSpPr/>
              <p:nvPr/>
            </p:nvGrpSpPr>
            <p:grpSpPr>
              <a:xfrm rot="18660394">
                <a:off x="6311844" y="2164097"/>
                <a:ext cx="1536171" cy="1473350"/>
                <a:chOff x="2627237" y="853617"/>
                <a:chExt cx="1536171" cy="1473350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4D39AF16-7562-F4CA-36D5-1CAFB37668B9}"/>
                    </a:ext>
                  </a:extLst>
                </p:cNvPr>
                <p:cNvGrpSpPr/>
                <p:nvPr/>
              </p:nvGrpSpPr>
              <p:grpSpPr>
                <a:xfrm>
                  <a:off x="3199397" y="1209138"/>
                  <a:ext cx="964011" cy="1117829"/>
                  <a:chOff x="3199397" y="1209138"/>
                  <a:chExt cx="964011" cy="1117829"/>
                </a:xfrm>
              </p:grpSpPr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339E4A49-17EC-33F8-2295-552ECDE66E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199397" y="1602498"/>
                    <a:ext cx="659425" cy="606392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9B75D789-49A6-3ED8-827E-A2EA3EEC30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24637" y="1286781"/>
                    <a:ext cx="845008" cy="305774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16601452-C31C-9D97-7300-32D050EE7C79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3777727" y="2139439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A323AF01-9A50-771A-3D6C-542FA4241F11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3975880" y="1209138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47B7EED5-2609-34EF-4743-77C1349D5E1E}"/>
                    </a:ext>
                  </a:extLst>
                </p:cNvPr>
                <p:cNvGrpSpPr/>
                <p:nvPr/>
              </p:nvGrpSpPr>
              <p:grpSpPr>
                <a:xfrm>
                  <a:off x="2627237" y="853617"/>
                  <a:ext cx="680150" cy="863852"/>
                  <a:chOff x="735124" y="5332090"/>
                  <a:chExt cx="680150" cy="863852"/>
                </a:xfrm>
              </p:grpSpPr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0D3112DD-F962-07E6-A046-B92909057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031512" flipH="1" flipV="1">
                    <a:off x="774264" y="5432979"/>
                    <a:ext cx="581764" cy="669700"/>
                  </a:xfrm>
                  <a:prstGeom prst="line">
                    <a:avLst/>
                  </a:prstGeom>
                  <a:ln w="28575">
                    <a:solidFill>
                      <a:srgbClr val="E72D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033E4626-D5CD-0988-E496-E17EA73FB2A0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735124" y="5332090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A6C47537-48CA-0F85-029E-A581D99A2219}"/>
                      </a:ext>
                    </a:extLst>
                  </p:cNvPr>
                  <p:cNvSpPr/>
                  <p:nvPr/>
                </p:nvSpPr>
                <p:spPr>
                  <a:xfrm rot="14932962">
                    <a:off x="1227746" y="6008414"/>
                    <a:ext cx="187528" cy="187528"/>
                  </a:xfrm>
                  <a:prstGeom prst="ellipse">
                    <a:avLst/>
                  </a:prstGeom>
                  <a:solidFill>
                    <a:srgbClr val="2248B4"/>
                  </a:solidFill>
                  <a:ln>
                    <a:solidFill>
                      <a:srgbClr val="2248B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</p:grpSp>
      </p:grp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B253499D-3B8B-DA23-D4E9-F29201CD7DF1}"/>
              </a:ext>
            </a:extLst>
          </p:cNvPr>
          <p:cNvCxnSpPr>
            <a:cxnSpLocks/>
          </p:cNvCxnSpPr>
          <p:nvPr/>
        </p:nvCxnSpPr>
        <p:spPr>
          <a:xfrm>
            <a:off x="872269" y="4043083"/>
            <a:ext cx="7443523" cy="0"/>
          </a:xfrm>
          <a:prstGeom prst="straightConnector1">
            <a:avLst/>
          </a:prstGeom>
          <a:ln w="15875">
            <a:solidFill>
              <a:srgbClr val="A53598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25DD910-8831-71C4-DFE6-667735C9A8F7}"/>
              </a:ext>
            </a:extLst>
          </p:cNvPr>
          <p:cNvGrpSpPr/>
          <p:nvPr/>
        </p:nvGrpSpPr>
        <p:grpSpPr>
          <a:xfrm>
            <a:off x="471911" y="2173331"/>
            <a:ext cx="1718671" cy="1721837"/>
            <a:chOff x="769464" y="403735"/>
            <a:chExt cx="3330745" cy="3336879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CCD6C478-4BE0-8214-AD28-AC5CB04D86D7}"/>
                </a:ext>
              </a:extLst>
            </p:cNvPr>
            <p:cNvGrpSpPr/>
            <p:nvPr/>
          </p:nvGrpSpPr>
          <p:grpSpPr>
            <a:xfrm rot="9555396">
              <a:off x="2564038" y="403735"/>
              <a:ext cx="1536171" cy="1814001"/>
              <a:chOff x="2627237" y="512966"/>
              <a:chExt cx="1536171" cy="1814001"/>
            </a:xfrm>
          </p:grpSpPr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D285B02B-6F97-E238-AAD2-B04000544A98}"/>
                  </a:ext>
                </a:extLst>
              </p:cNvPr>
              <p:cNvGrpSpPr/>
              <p:nvPr/>
            </p:nvGrpSpPr>
            <p:grpSpPr>
              <a:xfrm>
                <a:off x="3199397" y="1209138"/>
                <a:ext cx="964011" cy="1117829"/>
                <a:chOff x="3199397" y="1209138"/>
                <a:chExt cx="964011" cy="1117829"/>
              </a:xfrm>
            </p:grpSpPr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804938C0-6C2F-D78E-BDFC-3FF18FDA1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99397" y="1602498"/>
                  <a:ext cx="659425" cy="60639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8AE91413-30CF-6654-AFC1-FA8043686A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24638" y="1286782"/>
                  <a:ext cx="845007" cy="305773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FBB878DE-AADF-7D49-69BB-DBD3E3C9215F}"/>
                    </a:ext>
                  </a:extLst>
                </p:cNvPr>
                <p:cNvSpPr/>
                <p:nvPr/>
              </p:nvSpPr>
              <p:spPr>
                <a:xfrm rot="14932962">
                  <a:off x="3777727" y="2139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D5A8C2C2-B980-E758-9405-40A40C230EAC}"/>
                    </a:ext>
                  </a:extLst>
                </p:cNvPr>
                <p:cNvSpPr/>
                <p:nvPr/>
              </p:nvSpPr>
              <p:spPr>
                <a:xfrm rot="14932962">
                  <a:off x="3975880" y="120913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AA6D8CE8-D8D1-1365-4BBE-5A91FCAA4128}"/>
                  </a:ext>
                </a:extLst>
              </p:cNvPr>
              <p:cNvGrpSpPr/>
              <p:nvPr/>
            </p:nvGrpSpPr>
            <p:grpSpPr>
              <a:xfrm>
                <a:off x="2627237" y="512966"/>
                <a:ext cx="954197" cy="1204503"/>
                <a:chOff x="735124" y="4991439"/>
                <a:chExt cx="954197" cy="1204503"/>
              </a:xfrm>
            </p:grpSpPr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C6E9E06C-0D61-7F94-A8BB-554BB5D932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H="1" flipV="1">
                  <a:off x="774264" y="5432979"/>
                  <a:ext cx="581764" cy="66970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B95595FC-1B12-E156-FF76-6710547E23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V="1">
                  <a:off x="841663" y="5063615"/>
                  <a:ext cx="743562" cy="37068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B116F5CB-FC98-D50A-E9C3-9BE0E399D0DC}"/>
                    </a:ext>
                  </a:extLst>
                </p:cNvPr>
                <p:cNvSpPr/>
                <p:nvPr/>
              </p:nvSpPr>
              <p:spPr>
                <a:xfrm rot="14932962">
                  <a:off x="1501793" y="4991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6A03CF05-CCF5-F318-7C88-969697E8B557}"/>
                    </a:ext>
                  </a:extLst>
                </p:cNvPr>
                <p:cNvSpPr/>
                <p:nvPr/>
              </p:nvSpPr>
              <p:spPr>
                <a:xfrm rot="14932962">
                  <a:off x="735124" y="5332090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CB77CB9A-8283-50D1-5972-48FBCD809885}"/>
                    </a:ext>
                  </a:extLst>
                </p:cNvPr>
                <p:cNvSpPr/>
                <p:nvPr/>
              </p:nvSpPr>
              <p:spPr>
                <a:xfrm rot="14932962">
                  <a:off x="1227746" y="6008414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81119096-BD97-FE75-DB74-409BE28B097D}"/>
                </a:ext>
              </a:extLst>
            </p:cNvPr>
            <p:cNvGrpSpPr/>
            <p:nvPr/>
          </p:nvGrpSpPr>
          <p:grpSpPr>
            <a:xfrm rot="21201602">
              <a:off x="769464" y="618781"/>
              <a:ext cx="1423366" cy="2617062"/>
              <a:chOff x="723094" y="-97774"/>
              <a:chExt cx="1423366" cy="2617062"/>
            </a:xfrm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92E02081-7C72-3072-E950-7EF34ABCFF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8461" y="97609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C82F6601-F602-2A52-52A5-80396274A3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02339" y="751706"/>
                <a:ext cx="459323" cy="61387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D5B73F2A-0CA3-EAED-B654-0D9A06C3B657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62234" y="1089301"/>
                <a:ext cx="581764" cy="669700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427153F9-E210-3FF3-9BA2-8F884197DC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11512" y="1374549"/>
                <a:ext cx="759115" cy="40924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56C265F2-0C63-A05C-027C-89543B4869CD}"/>
                  </a:ext>
                </a:extLst>
              </p:cNvPr>
              <p:cNvSpPr/>
              <p:nvPr/>
            </p:nvSpPr>
            <p:spPr>
              <a:xfrm rot="14932962">
                <a:off x="1489763" y="64776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CA8C96F8-3CE6-257A-DB25-D98A40A8318C}"/>
                  </a:ext>
                </a:extLst>
              </p:cNvPr>
              <p:cNvSpPr/>
              <p:nvPr/>
            </p:nvSpPr>
            <p:spPr>
              <a:xfrm rot="14932962">
                <a:off x="723094" y="988412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F191FE12-20F8-424A-09A2-A6598CCB7F1B}"/>
                  </a:ext>
                </a:extLst>
              </p:cNvPr>
              <p:cNvSpPr/>
              <p:nvPr/>
            </p:nvSpPr>
            <p:spPr>
              <a:xfrm rot="14932962">
                <a:off x="1215716" y="1664736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824867EE-598D-71C7-4A75-989EEBCC0DDF}"/>
                  </a:ext>
                </a:extLst>
              </p:cNvPr>
              <p:cNvSpPr/>
              <p:nvPr/>
            </p:nvSpPr>
            <p:spPr>
              <a:xfrm rot="14932962">
                <a:off x="1958932" y="128974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1CF7AF01-5C79-AEAC-0A69-7EED413BF3B0}"/>
                  </a:ext>
                </a:extLst>
              </p:cNvPr>
              <p:cNvSpPr/>
              <p:nvPr/>
            </p:nvSpPr>
            <p:spPr>
              <a:xfrm rot="14932962">
                <a:off x="751453" y="233176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2EFE37D5-90DF-80B5-53F8-00A53D248730}"/>
                  </a:ext>
                </a:extLst>
              </p:cNvPr>
              <p:cNvSpPr/>
              <p:nvPr/>
            </p:nvSpPr>
            <p:spPr>
              <a:xfrm rot="14932962">
                <a:off x="1448123" y="-9777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00F1C41C-7C2F-E35A-6F92-7B00A54667A7}"/>
                  </a:ext>
                </a:extLst>
              </p:cNvPr>
              <p:cNvSpPr/>
              <p:nvPr/>
            </p:nvSpPr>
            <p:spPr>
              <a:xfrm rot="14932962">
                <a:off x="1916756" y="1807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7DC40A1E-3920-18E5-198B-7A5B17E71940}"/>
                </a:ext>
              </a:extLst>
            </p:cNvPr>
            <p:cNvGrpSpPr/>
            <p:nvPr/>
          </p:nvGrpSpPr>
          <p:grpSpPr>
            <a:xfrm rot="18660394">
              <a:off x="1944140" y="2235854"/>
              <a:ext cx="1536171" cy="1473350"/>
              <a:chOff x="2627237" y="853617"/>
              <a:chExt cx="1536171" cy="1473350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F634C421-E288-D7BC-1D6A-8A7A62E13097}"/>
                  </a:ext>
                </a:extLst>
              </p:cNvPr>
              <p:cNvGrpSpPr/>
              <p:nvPr/>
            </p:nvGrpSpPr>
            <p:grpSpPr>
              <a:xfrm>
                <a:off x="3224637" y="1209138"/>
                <a:ext cx="938771" cy="1117829"/>
                <a:chOff x="3224637" y="1209138"/>
                <a:chExt cx="938771" cy="1117829"/>
              </a:xfrm>
            </p:grpSpPr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90274457-C282-4395-1D54-498B2EA64F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24637" y="1286781"/>
                  <a:ext cx="845008" cy="305774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1CFF1887-A384-F02D-4A1B-C76CFF42A00D}"/>
                    </a:ext>
                  </a:extLst>
                </p:cNvPr>
                <p:cNvSpPr/>
                <p:nvPr/>
              </p:nvSpPr>
              <p:spPr>
                <a:xfrm rot="14932962">
                  <a:off x="3777727" y="2139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70389D1C-A8E8-2401-BD3E-A36F14A0050B}"/>
                    </a:ext>
                  </a:extLst>
                </p:cNvPr>
                <p:cNvSpPr/>
                <p:nvPr/>
              </p:nvSpPr>
              <p:spPr>
                <a:xfrm rot="14932962">
                  <a:off x="3975880" y="120913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9F27106D-5EA1-BD4D-6C36-67F5A6B99B66}"/>
                  </a:ext>
                </a:extLst>
              </p:cNvPr>
              <p:cNvGrpSpPr/>
              <p:nvPr/>
            </p:nvGrpSpPr>
            <p:grpSpPr>
              <a:xfrm>
                <a:off x="2627237" y="853617"/>
                <a:ext cx="680150" cy="863852"/>
                <a:chOff x="735124" y="5332090"/>
                <a:chExt cx="680150" cy="863852"/>
              </a:xfrm>
            </p:grpSpPr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BAED6586-1B49-E9DA-ECA7-76F83FAE3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031512" flipH="1" flipV="1">
                  <a:off x="774264" y="5432979"/>
                  <a:ext cx="581764" cy="669700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E14BFD1-FAE7-E289-EE09-4A4D4558D597}"/>
                    </a:ext>
                  </a:extLst>
                </p:cNvPr>
                <p:cNvSpPr/>
                <p:nvPr/>
              </p:nvSpPr>
              <p:spPr>
                <a:xfrm rot="14932962">
                  <a:off x="735124" y="5332090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E594A28C-D36A-E9B3-7FB5-19830839966F}"/>
                    </a:ext>
                  </a:extLst>
                </p:cNvPr>
                <p:cNvSpPr/>
                <p:nvPr/>
              </p:nvSpPr>
              <p:spPr>
                <a:xfrm rot="14932962">
                  <a:off x="1227746" y="6008414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sp>
        <p:nvSpPr>
          <p:cNvPr id="421" name="TextBox 420">
            <a:extLst>
              <a:ext uri="{FF2B5EF4-FFF2-40B4-BE49-F238E27FC236}">
                <a16:creationId xmlns:a16="http://schemas.microsoft.com/office/drawing/2014/main" id="{82207372-DA43-CB56-99E1-5A8D2B24B529}"/>
              </a:ext>
            </a:extLst>
          </p:cNvPr>
          <p:cNvSpPr txBox="1"/>
          <p:nvPr/>
        </p:nvSpPr>
        <p:spPr>
          <a:xfrm>
            <a:off x="5540588" y="4093546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A53598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Increasing Density</a:t>
            </a:r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41FBA754-2A7A-C71E-0821-8422B240AD62}"/>
              </a:ext>
            </a:extLst>
          </p:cNvPr>
          <p:cNvCxnSpPr>
            <a:cxnSpLocks/>
          </p:cNvCxnSpPr>
          <p:nvPr/>
        </p:nvCxnSpPr>
        <p:spPr>
          <a:xfrm flipV="1">
            <a:off x="4640234" y="3971365"/>
            <a:ext cx="0" cy="134473"/>
          </a:xfrm>
          <a:prstGeom prst="line">
            <a:avLst/>
          </a:prstGeom>
          <a:ln w="28575">
            <a:solidFill>
              <a:srgbClr val="A53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1ECD0A21-D540-42B5-926A-CBFF789DF684}"/>
                  </a:ext>
                </a:extLst>
              </p:cNvPr>
              <p:cNvSpPr txBox="1"/>
              <p:nvPr/>
            </p:nvSpPr>
            <p:spPr>
              <a:xfrm>
                <a:off x="4448332" y="3576962"/>
                <a:ext cx="4134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sz="2000" dirty="0">
                  <a:solidFill>
                    <a:srgbClr val="A53598"/>
                  </a:solidFill>
                </a:endParaRPr>
              </a:p>
            </p:txBody>
          </p:sp>
        </mc:Choice>
        <mc:Fallback xmlns="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1ECD0A21-D540-42B5-926A-CBFF789D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332" y="3576962"/>
                <a:ext cx="41349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A97F27E3-A9BB-0D8E-FEE3-58C9614E533E}"/>
              </a:ext>
            </a:extLst>
          </p:cNvPr>
          <p:cNvCxnSpPr>
            <a:cxnSpLocks/>
          </p:cNvCxnSpPr>
          <p:nvPr/>
        </p:nvCxnSpPr>
        <p:spPr>
          <a:xfrm>
            <a:off x="2395505" y="2117945"/>
            <a:ext cx="0" cy="16778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5DDF4EB-144C-53D4-22D2-679ECC412D84}"/>
              </a:ext>
            </a:extLst>
          </p:cNvPr>
          <p:cNvCxnSpPr>
            <a:cxnSpLocks/>
          </p:cNvCxnSpPr>
          <p:nvPr/>
        </p:nvCxnSpPr>
        <p:spPr>
          <a:xfrm>
            <a:off x="4633198" y="2143419"/>
            <a:ext cx="0" cy="13799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F0056521-6281-BAF5-E77F-7668320184CE}"/>
              </a:ext>
            </a:extLst>
          </p:cNvPr>
          <p:cNvCxnSpPr>
            <a:cxnSpLocks/>
          </p:cNvCxnSpPr>
          <p:nvPr/>
        </p:nvCxnSpPr>
        <p:spPr>
          <a:xfrm>
            <a:off x="6815105" y="2143419"/>
            <a:ext cx="0" cy="16778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F6FD833E-0351-2ACF-EE88-4D3E494D6BED}"/>
                  </a:ext>
                </a:extLst>
              </p:cNvPr>
              <p:cNvSpPr txBox="1"/>
              <p:nvPr/>
            </p:nvSpPr>
            <p:spPr>
              <a:xfrm>
                <a:off x="1914819" y="4783570"/>
                <a:ext cx="15802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F6FD833E-0351-2ACF-EE88-4D3E494D6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19" y="4783570"/>
                <a:ext cx="1580241" cy="307777"/>
              </a:xfrm>
              <a:prstGeom prst="rect">
                <a:avLst/>
              </a:prstGeom>
              <a:blipFill>
                <a:blip r:embed="rId5"/>
                <a:stretch>
                  <a:fillRect l="-3089" r="-3475" b="-3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7" name="TextBox 446">
            <a:extLst>
              <a:ext uri="{FF2B5EF4-FFF2-40B4-BE49-F238E27FC236}">
                <a16:creationId xmlns:a16="http://schemas.microsoft.com/office/drawing/2014/main" id="{6063389C-E85F-083F-3D23-5DC8918B595C}"/>
              </a:ext>
            </a:extLst>
          </p:cNvPr>
          <p:cNvSpPr txBox="1"/>
          <p:nvPr/>
        </p:nvSpPr>
        <p:spPr>
          <a:xfrm>
            <a:off x="1281953" y="5104463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Fragmentation Threshold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BB910BD3-D69A-ABCC-B641-26C1FCA839F9}"/>
                  </a:ext>
                </a:extLst>
              </p:cNvPr>
              <p:cNvSpPr txBox="1"/>
              <p:nvPr/>
            </p:nvSpPr>
            <p:spPr>
              <a:xfrm>
                <a:off x="6258498" y="4695516"/>
                <a:ext cx="1677189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  <a:ea typeface="MS UI Gothic" panose="020B0600070205080204" pitchFamily="34" charset="-128"/>
                        </a:rPr>
                        <m:t>𝑃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𝑠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MS UI Gothic" panose="020B0600070205080204" pitchFamily="34" charset="-128"/>
                        </a:rPr>
                        <m:t>∼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𝑠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MS UI Gothic" panose="020B0600070205080204" pitchFamily="34" charset="-128"/>
                            </a:rPr>
                            <m:t>−3/2</m:t>
                          </m:r>
                        </m:sup>
                      </m:sSup>
                    </m:oMath>
                  </m:oMathPara>
                </a14:m>
                <a:endParaRPr lang="en-IN" sz="2000" dirty="0">
                  <a:latin typeface="MS UI Gothic" panose="020B0600070205080204" pitchFamily="34" charset="-128"/>
                  <a:ea typeface="MS UI 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BB910BD3-D69A-ABCC-B641-26C1FCA83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498" y="4695516"/>
                <a:ext cx="1677189" cy="4116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163AADA-73F4-A75A-A5FF-52FE89330FF6}"/>
              </a:ext>
            </a:extLst>
          </p:cNvPr>
          <p:cNvCxnSpPr>
            <a:cxnSpLocks/>
          </p:cNvCxnSpPr>
          <p:nvPr/>
        </p:nvCxnSpPr>
        <p:spPr>
          <a:xfrm>
            <a:off x="386680" y="4582176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12AAE2-58FA-C2AB-EBF0-EAD990904E02}"/>
              </a:ext>
            </a:extLst>
          </p:cNvPr>
          <p:cNvSpPr txBox="1"/>
          <p:nvPr/>
        </p:nvSpPr>
        <p:spPr>
          <a:xfrm>
            <a:off x="5395007" y="5099291"/>
            <a:ext cx="3078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Cluster Size Distribution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0595C-9FAC-E0FC-C03A-5D9FB629F8CA}"/>
              </a:ext>
            </a:extLst>
          </p:cNvPr>
          <p:cNvSpPr txBox="1"/>
          <p:nvPr/>
        </p:nvSpPr>
        <p:spPr>
          <a:xfrm>
            <a:off x="5919857" y="1178566"/>
            <a:ext cx="236423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PMD </a:t>
            </a:r>
            <a:r>
              <a:rPr lang="en-IN" sz="1400" b="1" dirty="0"/>
              <a:t>6</a:t>
            </a:r>
            <a:r>
              <a:rPr lang="en-IN" sz="1400" dirty="0"/>
              <a:t> (3–4): 290–297 </a:t>
            </a:r>
            <a:r>
              <a:rPr lang="en-IN" sz="1400" b="1" dirty="0"/>
              <a:t>(1959)</a:t>
            </a:r>
            <a:endParaRPr lang="en-I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992156-81F1-7DA2-192D-154FD6FDFE59}"/>
              </a:ext>
            </a:extLst>
          </p:cNvPr>
          <p:cNvCxnSpPr>
            <a:cxnSpLocks/>
          </p:cNvCxnSpPr>
          <p:nvPr/>
        </p:nvCxnSpPr>
        <p:spPr>
          <a:xfrm>
            <a:off x="5197974" y="367005"/>
            <a:ext cx="0" cy="13799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32215B6-86DC-964D-247F-B78C64B85146}"/>
              </a:ext>
            </a:extLst>
          </p:cNvPr>
          <p:cNvCxnSpPr>
            <a:cxnSpLocks/>
          </p:cNvCxnSpPr>
          <p:nvPr/>
        </p:nvCxnSpPr>
        <p:spPr>
          <a:xfrm>
            <a:off x="395683" y="5586225"/>
            <a:ext cx="83180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69BE614-8985-D0D6-5D45-25B5A3E4CBF9}"/>
              </a:ext>
            </a:extLst>
          </p:cNvPr>
          <p:cNvSpPr txBox="1"/>
          <p:nvPr/>
        </p:nvSpPr>
        <p:spPr>
          <a:xfrm>
            <a:off x="5979462" y="5779408"/>
            <a:ext cx="239665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b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Nature </a:t>
            </a:r>
            <a:r>
              <a:rPr lang="en-IN" sz="1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238</a:t>
            </a:r>
            <a:r>
              <a:rPr lang="en-IN" sz="14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413–414 </a:t>
            </a:r>
            <a:r>
              <a:rPr lang="en-IN" sz="1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(1972)</a:t>
            </a:r>
            <a:endParaRPr lang="en-I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26AAB6-1993-A997-76AC-26D3B229112E}"/>
                  </a:ext>
                </a:extLst>
              </p:cNvPr>
              <p:cNvSpPr txBox="1"/>
              <p:nvPr/>
            </p:nvSpPr>
            <p:spPr>
              <a:xfrm>
                <a:off x="4197541" y="5931808"/>
                <a:ext cx="11731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826AAB6-1993-A997-76AC-26D3B2291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541" y="5931808"/>
                <a:ext cx="1173142" cy="307777"/>
              </a:xfrm>
              <a:prstGeom prst="rect">
                <a:avLst/>
              </a:prstGeom>
              <a:blipFill>
                <a:blip r:embed="rId7"/>
                <a:stretch>
                  <a:fillRect l="-3125" r="-4688"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2F9CD9-A7A2-C119-1DDB-81533FB38581}"/>
                  </a:ext>
                </a:extLst>
              </p:cNvPr>
              <p:cNvSpPr txBox="1"/>
              <p:nvPr/>
            </p:nvSpPr>
            <p:spPr>
              <a:xfrm>
                <a:off x="596643" y="5811725"/>
                <a:ext cx="1002197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2F9CD9-A7A2-C119-1DDB-81533FB38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43" y="5811725"/>
                <a:ext cx="1002197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3844CB-78C2-2DC9-94EE-52A2E8C240F1}"/>
                  </a:ext>
                </a:extLst>
              </p:cNvPr>
              <p:cNvSpPr txBox="1"/>
              <p:nvPr/>
            </p:nvSpPr>
            <p:spPr>
              <a:xfrm>
                <a:off x="2382062" y="5788233"/>
                <a:ext cx="8456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3844CB-78C2-2DC9-94EE-52A2E8C24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062" y="5788233"/>
                <a:ext cx="845616" cy="307777"/>
              </a:xfrm>
              <a:prstGeom prst="rect">
                <a:avLst/>
              </a:prstGeom>
              <a:blipFill>
                <a:blip r:embed="rId9"/>
                <a:stretch>
                  <a:fillRect l="-7246" r="-6522" b="-1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AF06BEB-0978-3127-88E6-20B7B7892AE4}"/>
                  </a:ext>
                </a:extLst>
              </p:cNvPr>
              <p:cNvSpPr txBox="1"/>
              <p:nvPr/>
            </p:nvSpPr>
            <p:spPr>
              <a:xfrm>
                <a:off x="1940787" y="6109642"/>
                <a:ext cx="1978106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AF06BEB-0978-3127-88E6-20B7B7892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87" y="6109642"/>
                <a:ext cx="1978106" cy="332463"/>
              </a:xfrm>
              <a:prstGeom prst="rect">
                <a:avLst/>
              </a:prstGeom>
              <a:blipFill>
                <a:blip r:embed="rId10"/>
                <a:stretch>
                  <a:fillRect l="-2462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D88A4F27-C352-6013-B23F-1CCA9E3F1AC0}"/>
              </a:ext>
            </a:extLst>
          </p:cNvPr>
          <p:cNvSpPr txBox="1"/>
          <p:nvPr/>
        </p:nvSpPr>
        <p:spPr>
          <a:xfrm>
            <a:off x="5596567" y="6106361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Diversity-Stability Relation ]</a:t>
            </a:r>
            <a:endParaRPr lang="en-IN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5CEE3D-6A66-9944-8143-FFEFCC780672}"/>
              </a:ext>
            </a:extLst>
          </p:cNvPr>
          <p:cNvCxnSpPr>
            <a:cxnSpLocks/>
          </p:cNvCxnSpPr>
          <p:nvPr/>
        </p:nvCxnSpPr>
        <p:spPr>
          <a:xfrm>
            <a:off x="4818416" y="4720817"/>
            <a:ext cx="0" cy="7608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439" grpId="0"/>
      <p:bldP spid="4" grpId="0"/>
      <p:bldP spid="421" grpId="0"/>
      <p:bldP spid="428" grpId="0"/>
      <p:bldP spid="441" grpId="0"/>
      <p:bldP spid="447" grpId="0"/>
      <p:bldP spid="449" grpId="0"/>
      <p:bldP spid="5" grpId="0"/>
      <p:bldP spid="6" grpId="0" animBg="1"/>
      <p:bldP spid="86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8DE36C-0810-629A-B799-E7C46AB25E35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175744DB-7953-1F01-92D9-84D67A3CC877}"/>
              </a:ext>
            </a:extLst>
          </p:cNvPr>
          <p:cNvCxnSpPr>
            <a:cxnSpLocks/>
          </p:cNvCxnSpPr>
          <p:nvPr/>
        </p:nvCxnSpPr>
        <p:spPr>
          <a:xfrm>
            <a:off x="365895" y="2457547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96322BB-70A9-B291-4738-7BAF709D0388}"/>
                  </a:ext>
                </a:extLst>
              </p:cNvPr>
              <p:cNvSpPr txBox="1"/>
              <p:nvPr/>
            </p:nvSpPr>
            <p:spPr>
              <a:xfrm>
                <a:off x="2396883" y="479781"/>
                <a:ext cx="1035412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96322BB-70A9-B291-4738-7BAF709D0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83" y="479781"/>
                <a:ext cx="1035412" cy="332463"/>
              </a:xfrm>
              <a:prstGeom prst="rect">
                <a:avLst/>
              </a:prstGeom>
              <a:blipFill>
                <a:blip r:embed="rId2"/>
                <a:stretch>
                  <a:fillRect l="-5294" r="-3529" b="-2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TextBox 229">
            <a:extLst>
              <a:ext uri="{FF2B5EF4-FFF2-40B4-BE49-F238E27FC236}">
                <a16:creationId xmlns:a16="http://schemas.microsoft.com/office/drawing/2014/main" id="{E62C6676-E736-6446-2971-0D877D56BD64}"/>
              </a:ext>
            </a:extLst>
          </p:cNvPr>
          <p:cNvSpPr txBox="1"/>
          <p:nvPr/>
        </p:nvSpPr>
        <p:spPr>
          <a:xfrm>
            <a:off x="2124494" y="836151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Undirected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F6A98D5F-9156-8748-BF02-E3652696DCE5}"/>
                  </a:ext>
                </a:extLst>
              </p:cNvPr>
              <p:cNvSpPr txBox="1"/>
              <p:nvPr/>
            </p:nvSpPr>
            <p:spPr>
              <a:xfrm>
                <a:off x="2396132" y="1416482"/>
                <a:ext cx="1035412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F6A98D5F-9156-8748-BF02-E3652696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32" y="1416482"/>
                <a:ext cx="1035412" cy="332463"/>
              </a:xfrm>
              <a:prstGeom prst="rect">
                <a:avLst/>
              </a:prstGeom>
              <a:blipFill>
                <a:blip r:embed="rId3"/>
                <a:stretch>
                  <a:fillRect l="-5294" r="-3529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TextBox 231">
            <a:extLst>
              <a:ext uri="{FF2B5EF4-FFF2-40B4-BE49-F238E27FC236}">
                <a16:creationId xmlns:a16="http://schemas.microsoft.com/office/drawing/2014/main" id="{98E66FD3-623F-81C8-9073-E9F61566E296}"/>
              </a:ext>
            </a:extLst>
          </p:cNvPr>
          <p:cNvSpPr txBox="1"/>
          <p:nvPr/>
        </p:nvSpPr>
        <p:spPr>
          <a:xfrm>
            <a:off x="2234928" y="178389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Directed ]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D588D8A-1FA2-A622-6ECF-B758369BFF96}"/>
              </a:ext>
            </a:extLst>
          </p:cNvPr>
          <p:cNvGrpSpPr/>
          <p:nvPr/>
        </p:nvGrpSpPr>
        <p:grpSpPr>
          <a:xfrm>
            <a:off x="862317" y="650068"/>
            <a:ext cx="1084858" cy="188289"/>
            <a:chOff x="5887952" y="206138"/>
            <a:chExt cx="1084858" cy="188289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43B8C39-D4E1-6AC9-677F-8EDC25E7B0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5867" y="299902"/>
              <a:ext cx="909027" cy="0"/>
            </a:xfrm>
            <a:prstGeom prst="line">
              <a:avLst/>
            </a:prstGeom>
            <a:ln w="285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BDDC2582-17F2-9A2C-8EFC-53F071351D4E}"/>
                </a:ext>
              </a:extLst>
            </p:cNvPr>
            <p:cNvSpPr/>
            <p:nvPr/>
          </p:nvSpPr>
          <p:spPr>
            <a:xfrm rot="3901450">
              <a:off x="6785282" y="206138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48BDC769-2904-E1E2-14EC-AAD51B9A6243}"/>
                </a:ext>
              </a:extLst>
            </p:cNvPr>
            <p:cNvSpPr/>
            <p:nvPr/>
          </p:nvSpPr>
          <p:spPr>
            <a:xfrm rot="3901450">
              <a:off x="5887952" y="20689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C35D23D-ED7D-9D73-D05C-E05DBC75CE26}"/>
              </a:ext>
            </a:extLst>
          </p:cNvPr>
          <p:cNvGrpSpPr/>
          <p:nvPr/>
        </p:nvGrpSpPr>
        <p:grpSpPr>
          <a:xfrm>
            <a:off x="916942" y="1686446"/>
            <a:ext cx="1084858" cy="295683"/>
            <a:chOff x="5053164" y="1214986"/>
            <a:chExt cx="1084858" cy="295683"/>
          </a:xfrm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9A215C-6765-8AC2-54BE-9B0AA7398E2C}"/>
                </a:ext>
              </a:extLst>
            </p:cNvPr>
            <p:cNvSpPr/>
            <p:nvPr/>
          </p:nvSpPr>
          <p:spPr>
            <a:xfrm>
              <a:off x="5163668" y="1317812"/>
              <a:ext cx="779930" cy="192857"/>
            </a:xfrm>
            <a:custGeom>
              <a:avLst/>
              <a:gdLst>
                <a:gd name="csX0" fmla="*/ 0 w 779930"/>
                <a:gd name="csY0" fmla="*/ 0 h 192857"/>
                <a:gd name="csX1" fmla="*/ 385483 w 779930"/>
                <a:gd name="csY1" fmla="*/ 188259 h 192857"/>
                <a:gd name="csX2" fmla="*/ 779930 w 779930"/>
                <a:gd name="csY2" fmla="*/ 116541 h 1928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79930" h="192857">
                  <a:moveTo>
                    <a:pt x="0" y="0"/>
                  </a:moveTo>
                  <a:cubicBezTo>
                    <a:pt x="127747" y="84418"/>
                    <a:pt x="255495" y="168836"/>
                    <a:pt x="385483" y="188259"/>
                  </a:cubicBezTo>
                  <a:cubicBezTo>
                    <a:pt x="515471" y="207682"/>
                    <a:pt x="647700" y="162111"/>
                    <a:pt x="779930" y="116541"/>
                  </a:cubicBezTo>
                </a:path>
              </a:pathLst>
            </a:custGeom>
            <a:noFill/>
            <a:ln w="28575">
              <a:solidFill>
                <a:srgbClr val="E72D67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FCF82548-7D8F-9CEB-FC3C-2A6022C56F63}"/>
                </a:ext>
              </a:extLst>
            </p:cNvPr>
            <p:cNvSpPr/>
            <p:nvPr/>
          </p:nvSpPr>
          <p:spPr>
            <a:xfrm rot="3901450">
              <a:off x="5950494" y="1214986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0DE3000-DCCA-0AB2-BD93-8658B0193B3D}"/>
                </a:ext>
              </a:extLst>
            </p:cNvPr>
            <p:cNvSpPr/>
            <p:nvPr/>
          </p:nvSpPr>
          <p:spPr>
            <a:xfrm rot="3901450">
              <a:off x="5053164" y="1215747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9C816CFB-5D2B-A431-C68C-9043A871230E}"/>
                  </a:ext>
                </a:extLst>
              </p:cNvPr>
              <p:cNvSpPr txBox="1"/>
              <p:nvPr/>
            </p:nvSpPr>
            <p:spPr>
              <a:xfrm>
                <a:off x="4379476" y="594849"/>
                <a:ext cx="1547668" cy="724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9C816CFB-5D2B-A431-C68C-9043A8712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76" y="594849"/>
                <a:ext cx="1547668" cy="724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TextBox 286">
            <a:extLst>
              <a:ext uri="{FF2B5EF4-FFF2-40B4-BE49-F238E27FC236}">
                <a16:creationId xmlns:a16="http://schemas.microsoft.com/office/drawing/2014/main" id="{075536A5-7128-4885-68BD-31B80DBF617A}"/>
              </a:ext>
            </a:extLst>
          </p:cNvPr>
          <p:cNvSpPr txBox="1"/>
          <p:nvPr/>
        </p:nvSpPr>
        <p:spPr>
          <a:xfrm>
            <a:off x="6687885" y="6067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Reciprocity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EBA80B61-DD11-9F37-2373-A37760604AC8}"/>
                  </a:ext>
                </a:extLst>
              </p:cNvPr>
              <p:cNvSpPr txBox="1"/>
              <p:nvPr/>
            </p:nvSpPr>
            <p:spPr>
              <a:xfrm>
                <a:off x="6925766" y="994089"/>
                <a:ext cx="10057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EBA80B61-DD11-9F37-2373-A37760604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66" y="994089"/>
                <a:ext cx="1005725" cy="307777"/>
              </a:xfrm>
              <a:prstGeom prst="rect">
                <a:avLst/>
              </a:prstGeom>
              <a:blipFill>
                <a:blip r:embed="rId5"/>
                <a:stretch>
                  <a:fillRect l="-3030" t="-1961" r="-9091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4579726-52CE-F4E6-D414-18C1C677DFFC}"/>
              </a:ext>
            </a:extLst>
          </p:cNvPr>
          <p:cNvGrpSpPr/>
          <p:nvPr/>
        </p:nvGrpSpPr>
        <p:grpSpPr>
          <a:xfrm>
            <a:off x="1190817" y="2973145"/>
            <a:ext cx="2552703" cy="2142013"/>
            <a:chOff x="710247" y="3223661"/>
            <a:chExt cx="3465138" cy="290765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50A58EF-10BE-F096-CB8E-8E6309D90201}"/>
                </a:ext>
              </a:extLst>
            </p:cNvPr>
            <p:cNvSpPr/>
            <p:nvPr/>
          </p:nvSpPr>
          <p:spPr>
            <a:xfrm rot="6929657">
              <a:off x="3211963" y="5215105"/>
              <a:ext cx="663389" cy="336582"/>
            </a:xfrm>
            <a:custGeom>
              <a:avLst/>
              <a:gdLst>
                <a:gd name="csX0" fmla="*/ 663389 w 663389"/>
                <a:gd name="csY0" fmla="*/ 69071 h 311118"/>
                <a:gd name="csX1" fmla="*/ 251012 w 663389"/>
                <a:gd name="csY1" fmla="*/ 15283 h 311118"/>
                <a:gd name="csX2" fmla="*/ 0 w 663389"/>
                <a:gd name="csY2" fmla="*/ 311118 h 3111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63389" h="311118">
                  <a:moveTo>
                    <a:pt x="663389" y="69071"/>
                  </a:moveTo>
                  <a:cubicBezTo>
                    <a:pt x="512483" y="22006"/>
                    <a:pt x="361577" y="-25058"/>
                    <a:pt x="251012" y="15283"/>
                  </a:cubicBezTo>
                  <a:cubicBezTo>
                    <a:pt x="140447" y="55624"/>
                    <a:pt x="70223" y="183371"/>
                    <a:pt x="0" y="311118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BC3CE7B-F159-176C-344F-B383C75345FC}"/>
                </a:ext>
              </a:extLst>
            </p:cNvPr>
            <p:cNvCxnSpPr>
              <a:cxnSpLocks/>
            </p:cNvCxnSpPr>
            <p:nvPr/>
          </p:nvCxnSpPr>
          <p:spPr>
            <a:xfrm rot="18660394" flipH="1" flipV="1">
              <a:off x="2659816" y="5470998"/>
              <a:ext cx="659425" cy="606392"/>
            </a:xfrm>
            <a:prstGeom prst="line">
              <a:avLst/>
            </a:prstGeom>
            <a:ln w="285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6A4C9C1F-0C0C-0182-9208-8A5368CA4B22}"/>
                </a:ext>
              </a:extLst>
            </p:cNvPr>
            <p:cNvGrpSpPr/>
            <p:nvPr/>
          </p:nvGrpSpPr>
          <p:grpSpPr>
            <a:xfrm>
              <a:off x="710247" y="3223661"/>
              <a:ext cx="3465138" cy="2767881"/>
              <a:chOff x="710247" y="3223661"/>
              <a:chExt cx="3465138" cy="2767881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51689523-F8AC-F6D4-C871-3FD4C52E23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75341" y="3737568"/>
                <a:ext cx="518844" cy="1267582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37A7C279-E435-9A0F-7852-F2BADB13A8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2577" y="4324456"/>
                <a:ext cx="613816" cy="406630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547CED6B-86E2-9038-2694-586A4A73A11B}"/>
                  </a:ext>
                </a:extLst>
              </p:cNvPr>
              <p:cNvGrpSpPr/>
              <p:nvPr/>
            </p:nvGrpSpPr>
            <p:grpSpPr>
              <a:xfrm rot="9555396">
                <a:off x="2410869" y="3223661"/>
                <a:ext cx="961976" cy="1117829"/>
                <a:chOff x="3201432" y="1209138"/>
                <a:chExt cx="961976" cy="1117829"/>
              </a:xfrm>
            </p:grpSpPr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CD8E916F-1FA0-5973-B34B-345BABEE47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01432" y="1622441"/>
                  <a:ext cx="659425" cy="60639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DB3BBAAD-A1D1-63A2-A5D0-A4FA3B105540}"/>
                    </a:ext>
                  </a:extLst>
                </p:cNvPr>
                <p:cNvSpPr/>
                <p:nvPr/>
              </p:nvSpPr>
              <p:spPr>
                <a:xfrm rot="14932962">
                  <a:off x="3777727" y="2139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E5F084C5-3916-7D16-F354-107C8CF80A00}"/>
                    </a:ext>
                  </a:extLst>
                </p:cNvPr>
                <p:cNvSpPr/>
                <p:nvPr/>
              </p:nvSpPr>
              <p:spPr>
                <a:xfrm rot="14932962">
                  <a:off x="3975880" y="120913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0134E7E1-5A11-C31E-AE91-2DCB73EA0E05}"/>
                  </a:ext>
                </a:extLst>
              </p:cNvPr>
              <p:cNvCxnSpPr>
                <a:cxnSpLocks/>
              </p:cNvCxnSpPr>
              <p:nvPr/>
            </p:nvCxnSpPr>
            <p:spPr>
              <a:xfrm rot="20586908" flipV="1">
                <a:off x="3321196" y="3727055"/>
                <a:ext cx="203320" cy="1052013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76EEA3DB-3360-BAE4-A0F8-B96F30F3E289}"/>
                  </a:ext>
                </a:extLst>
              </p:cNvPr>
              <p:cNvCxnSpPr>
                <a:cxnSpLocks/>
              </p:cNvCxnSpPr>
              <p:nvPr/>
            </p:nvCxnSpPr>
            <p:spPr>
              <a:xfrm rot="20586908" flipV="1">
                <a:off x="3412866" y="4325822"/>
                <a:ext cx="743562" cy="370682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25DED9E9-327C-0AD0-CE14-5370EB74C6E5}"/>
                  </a:ext>
                </a:extLst>
              </p:cNvPr>
              <p:cNvSpPr/>
              <p:nvPr/>
            </p:nvSpPr>
            <p:spPr>
              <a:xfrm rot="2888358">
                <a:off x="3391539" y="470587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7FB5C0AB-298D-0B89-7F17-B81EF47E2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361" y="4692827"/>
                <a:ext cx="508111" cy="113415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AE5F78AD-6B14-0C32-1DD6-E93866D3E031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V="1">
                <a:off x="1472168" y="3473955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12146916-DC06-7A59-CE57-5486BC45C2D7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 flipV="1">
                <a:off x="1432788" y="3412899"/>
                <a:ext cx="60340" cy="71588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072EDFE7-C8FA-BB72-4D86-17382F904A23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V="1">
                <a:off x="959062" y="5202875"/>
                <a:ext cx="445397" cy="638848"/>
              </a:xfrm>
              <a:prstGeom prst="line">
                <a:avLst/>
              </a:prstGeom>
              <a:ln w="28575">
                <a:solidFill>
                  <a:srgbClr val="2FD1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BA57FC62-4D0A-2E71-2EB2-490E96BF8C8F}"/>
                  </a:ext>
                </a:extLst>
              </p:cNvPr>
              <p:cNvSpPr/>
              <p:nvPr/>
            </p:nvSpPr>
            <p:spPr>
              <a:xfrm rot="14534564">
                <a:off x="893747" y="5804014"/>
                <a:ext cx="187528" cy="187528"/>
              </a:xfrm>
              <a:prstGeom prst="ellipse">
                <a:avLst/>
              </a:prstGeom>
              <a:solidFill>
                <a:srgbClr val="CB5DBE"/>
              </a:solidFill>
              <a:ln w="317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461B9AEA-53D6-0A93-CF5D-81A361CF21FD}"/>
                  </a:ext>
                </a:extLst>
              </p:cNvPr>
              <p:cNvSpPr/>
              <p:nvPr/>
            </p:nvSpPr>
            <p:spPr>
              <a:xfrm rot="14534564">
                <a:off x="1304817" y="331022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119FA34D-9910-ACD1-634A-B822EA310748}"/>
                  </a:ext>
                </a:extLst>
              </p:cNvPr>
              <p:cNvSpPr/>
              <p:nvPr/>
            </p:nvSpPr>
            <p:spPr>
              <a:xfrm rot="14534564">
                <a:off x="1783702" y="337109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A285EDB4-876A-B568-CD76-158D38E3D0FD}"/>
                  </a:ext>
                </a:extLst>
              </p:cNvPr>
              <p:cNvSpPr/>
              <p:nvPr/>
            </p:nvSpPr>
            <p:spPr>
              <a:xfrm rot="11993356">
                <a:off x="3367566" y="563695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FC47E16A-4A8B-D679-7887-025E1D1D4B1F}"/>
                  </a:ext>
                </a:extLst>
              </p:cNvPr>
              <p:cNvSpPr/>
              <p:nvPr/>
            </p:nvSpPr>
            <p:spPr>
              <a:xfrm rot="11993356">
                <a:off x="2795546" y="4877005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D708DB5-968D-0826-F11D-ED41CAAEB01E}"/>
                  </a:ext>
                </a:extLst>
              </p:cNvPr>
              <p:cNvSpPr/>
              <p:nvPr/>
            </p:nvSpPr>
            <p:spPr>
              <a:xfrm>
                <a:off x="869576" y="4072623"/>
                <a:ext cx="663389" cy="311118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4A79410-FE59-CF4A-C213-06CF7B1183F3}"/>
                  </a:ext>
                </a:extLst>
              </p:cNvPr>
              <p:cNvSpPr/>
              <p:nvPr/>
            </p:nvSpPr>
            <p:spPr>
              <a:xfrm>
                <a:off x="757316" y="4545105"/>
                <a:ext cx="461884" cy="654424"/>
              </a:xfrm>
              <a:custGeom>
                <a:avLst/>
                <a:gdLst>
                  <a:gd name="csX0" fmla="*/ 40543 w 461884"/>
                  <a:gd name="csY0" fmla="*/ 0 h 654424"/>
                  <a:gd name="csX1" fmla="*/ 40543 w 461884"/>
                  <a:gd name="csY1" fmla="*/ 510989 h 654424"/>
                  <a:gd name="csX2" fmla="*/ 461884 w 461884"/>
                  <a:gd name="csY2" fmla="*/ 654424 h 654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61884" h="654424">
                    <a:moveTo>
                      <a:pt x="40543" y="0"/>
                    </a:moveTo>
                    <a:cubicBezTo>
                      <a:pt x="5431" y="200959"/>
                      <a:pt x="-29680" y="401918"/>
                      <a:pt x="40543" y="510989"/>
                    </a:cubicBezTo>
                    <a:cubicBezTo>
                      <a:pt x="110766" y="620060"/>
                      <a:pt x="286325" y="637242"/>
                      <a:pt x="461884" y="654424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70AF9BE-B2B0-F7D8-7C42-1DB16DB66EA6}"/>
                  </a:ext>
                </a:extLst>
              </p:cNvPr>
              <p:cNvSpPr/>
              <p:nvPr/>
            </p:nvSpPr>
            <p:spPr>
              <a:xfrm rot="15493867">
                <a:off x="1554116" y="4657456"/>
                <a:ext cx="461884" cy="654424"/>
              </a:xfrm>
              <a:custGeom>
                <a:avLst/>
                <a:gdLst>
                  <a:gd name="csX0" fmla="*/ 40543 w 461884"/>
                  <a:gd name="csY0" fmla="*/ 0 h 654424"/>
                  <a:gd name="csX1" fmla="*/ 40543 w 461884"/>
                  <a:gd name="csY1" fmla="*/ 510989 h 654424"/>
                  <a:gd name="csX2" fmla="*/ 461884 w 461884"/>
                  <a:gd name="csY2" fmla="*/ 654424 h 654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61884" h="654424">
                    <a:moveTo>
                      <a:pt x="40543" y="0"/>
                    </a:moveTo>
                    <a:cubicBezTo>
                      <a:pt x="5431" y="200959"/>
                      <a:pt x="-29680" y="401918"/>
                      <a:pt x="40543" y="510989"/>
                    </a:cubicBezTo>
                    <a:cubicBezTo>
                      <a:pt x="110766" y="620060"/>
                      <a:pt x="286325" y="637242"/>
                      <a:pt x="461884" y="654424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headEnd type="triangle" w="lg" len="med"/>
                <a:tailEnd type="non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70D438E3-9BDB-05C1-28BE-8E5F8E351DAE}"/>
                  </a:ext>
                </a:extLst>
              </p:cNvPr>
              <p:cNvSpPr/>
              <p:nvPr/>
            </p:nvSpPr>
            <p:spPr>
              <a:xfrm rot="4605308">
                <a:off x="1594379" y="4296490"/>
                <a:ext cx="663389" cy="311118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B56DD06-11BE-6F10-B059-49A82077ADF6}"/>
                  </a:ext>
                </a:extLst>
              </p:cNvPr>
              <p:cNvSpPr/>
              <p:nvPr/>
            </p:nvSpPr>
            <p:spPr>
              <a:xfrm rot="8137763">
                <a:off x="2431198" y="5330311"/>
                <a:ext cx="663389" cy="336582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C6AB154-AF97-05FD-043E-019B1BBEDF15}"/>
                  </a:ext>
                </a:extLst>
              </p:cNvPr>
              <p:cNvSpPr/>
              <p:nvPr/>
            </p:nvSpPr>
            <p:spPr>
              <a:xfrm rot="10156447">
                <a:off x="3613936" y="3615781"/>
                <a:ext cx="461884" cy="654424"/>
              </a:xfrm>
              <a:custGeom>
                <a:avLst/>
                <a:gdLst>
                  <a:gd name="csX0" fmla="*/ 40543 w 461884"/>
                  <a:gd name="csY0" fmla="*/ 0 h 654424"/>
                  <a:gd name="csX1" fmla="*/ 40543 w 461884"/>
                  <a:gd name="csY1" fmla="*/ 510989 h 654424"/>
                  <a:gd name="csX2" fmla="*/ 461884 w 461884"/>
                  <a:gd name="csY2" fmla="*/ 654424 h 654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61884" h="654424">
                    <a:moveTo>
                      <a:pt x="40543" y="0"/>
                    </a:moveTo>
                    <a:cubicBezTo>
                      <a:pt x="5431" y="200959"/>
                      <a:pt x="-29680" y="401918"/>
                      <a:pt x="40543" y="510989"/>
                    </a:cubicBezTo>
                    <a:cubicBezTo>
                      <a:pt x="110766" y="620060"/>
                      <a:pt x="286325" y="637242"/>
                      <a:pt x="461884" y="654424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899816BA-43BE-D403-1F5A-D68D546EBE9E}"/>
                  </a:ext>
                </a:extLst>
              </p:cNvPr>
              <p:cNvSpPr/>
              <p:nvPr/>
            </p:nvSpPr>
            <p:spPr>
              <a:xfrm rot="20900839">
                <a:off x="2687090" y="3766062"/>
                <a:ext cx="663389" cy="311118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FBD24402-BF00-94E6-6209-F0142E3E94CC}"/>
                  </a:ext>
                </a:extLst>
              </p:cNvPr>
              <p:cNvSpPr/>
              <p:nvPr/>
            </p:nvSpPr>
            <p:spPr>
              <a:xfrm rot="2888358">
                <a:off x="3287626" y="365776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E32A6A60-E443-D3C5-2B7E-A93D68708A00}"/>
                  </a:ext>
                </a:extLst>
              </p:cNvPr>
              <p:cNvSpPr/>
              <p:nvPr/>
            </p:nvSpPr>
            <p:spPr>
              <a:xfrm rot="14534564">
                <a:off x="1432384" y="404593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5768D877-C201-0B25-4490-1BD258F1F29B}"/>
                  </a:ext>
                </a:extLst>
              </p:cNvPr>
              <p:cNvSpPr/>
              <p:nvPr/>
            </p:nvSpPr>
            <p:spPr>
              <a:xfrm rot="14534564">
                <a:off x="710247" y="4472955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BBE12A52-A468-63A0-9C1D-C771E272B621}"/>
                  </a:ext>
                </a:extLst>
              </p:cNvPr>
              <p:cNvSpPr/>
              <p:nvPr/>
            </p:nvSpPr>
            <p:spPr>
              <a:xfrm rot="14534564">
                <a:off x="1972639" y="462937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7F0CCB0D-E73A-7828-BADA-A268567B4C88}"/>
                  </a:ext>
                </a:extLst>
              </p:cNvPr>
              <p:cNvSpPr/>
              <p:nvPr/>
            </p:nvSpPr>
            <p:spPr>
              <a:xfrm rot="14534564">
                <a:off x="1272967" y="5119626"/>
                <a:ext cx="187528" cy="187528"/>
              </a:xfrm>
              <a:prstGeom prst="ellipse">
                <a:avLst/>
              </a:prstGeom>
              <a:solidFill>
                <a:srgbClr val="CB5DBE"/>
              </a:solidFill>
              <a:ln w="31750">
                <a:solidFill>
                  <a:srgbClr val="A535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FED2BB76-5D7E-7CD3-6DF3-67F2DD1A28E2}"/>
                  </a:ext>
                </a:extLst>
              </p:cNvPr>
              <p:cNvSpPr/>
              <p:nvPr/>
            </p:nvSpPr>
            <p:spPr>
              <a:xfrm rot="2888358">
                <a:off x="3987857" y="411576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78618C73-F8DC-594F-BA92-F4767EDAE0F7}"/>
                </a:ext>
              </a:extLst>
            </p:cNvPr>
            <p:cNvGrpSpPr/>
            <p:nvPr/>
          </p:nvGrpSpPr>
          <p:grpSpPr>
            <a:xfrm rot="18660394">
              <a:off x="1812845" y="5359311"/>
              <a:ext cx="680150" cy="863852"/>
              <a:chOff x="735124" y="5332090"/>
              <a:chExt cx="680150" cy="863852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00374D56-7FE9-1683-6DF5-6516CC0FD965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74264" y="5432979"/>
                <a:ext cx="581764" cy="669700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F9CA393D-3BED-4DEC-580D-5B56D00FA48B}"/>
                  </a:ext>
                </a:extLst>
              </p:cNvPr>
              <p:cNvSpPr/>
              <p:nvPr/>
            </p:nvSpPr>
            <p:spPr>
              <a:xfrm rot="14932962">
                <a:off x="735124" y="533209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4BDD369E-F07F-E92C-823C-AA03D70FCC28}"/>
                  </a:ext>
                </a:extLst>
              </p:cNvPr>
              <p:cNvSpPr/>
              <p:nvPr/>
            </p:nvSpPr>
            <p:spPr>
              <a:xfrm rot="14932962">
                <a:off x="1227746" y="600841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80E93252-1EF1-1296-1256-D939891770B8}"/>
              </a:ext>
            </a:extLst>
          </p:cNvPr>
          <p:cNvSpPr txBox="1"/>
          <p:nvPr/>
        </p:nvSpPr>
        <p:spPr>
          <a:xfrm>
            <a:off x="781893" y="5282209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Weakly Connected Component ]</a:t>
            </a: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8E512873-A0CD-F257-F7ED-5474C935F903}"/>
              </a:ext>
            </a:extLst>
          </p:cNvPr>
          <p:cNvCxnSpPr>
            <a:cxnSpLocks/>
          </p:cNvCxnSpPr>
          <p:nvPr/>
        </p:nvCxnSpPr>
        <p:spPr>
          <a:xfrm>
            <a:off x="4616825" y="2671482"/>
            <a:ext cx="0" cy="3675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C6A57-BEBE-DECB-FAF1-371D1B22CD94}"/>
                  </a:ext>
                </a:extLst>
              </p:cNvPr>
              <p:cNvSpPr txBox="1"/>
              <p:nvPr/>
            </p:nvSpPr>
            <p:spPr>
              <a:xfrm>
                <a:off x="1662379" y="5887073"/>
                <a:ext cx="15815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C6A57-BEBE-DECB-FAF1-371D1B22C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79" y="5887073"/>
                <a:ext cx="1581523" cy="307777"/>
              </a:xfrm>
              <a:prstGeom prst="rect">
                <a:avLst/>
              </a:prstGeom>
              <a:blipFill>
                <a:blip r:embed="rId6"/>
                <a:stretch>
                  <a:fillRect l="-3475" r="-3089" b="-3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B5149B8-3D16-93BC-28A1-92E8F335247C}"/>
              </a:ext>
            </a:extLst>
          </p:cNvPr>
          <p:cNvSpPr txBox="1"/>
          <p:nvPr/>
        </p:nvSpPr>
        <p:spPr>
          <a:xfrm>
            <a:off x="4409461" y="1537822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How does Reciprocity depends on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the Density for an Erdos-Reyni Graph?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2E727-065D-9023-1994-76144DFF4D1C}"/>
              </a:ext>
            </a:extLst>
          </p:cNvPr>
          <p:cNvGrpSpPr/>
          <p:nvPr/>
        </p:nvGrpSpPr>
        <p:grpSpPr>
          <a:xfrm>
            <a:off x="5524460" y="2965967"/>
            <a:ext cx="2552703" cy="2142013"/>
            <a:chOff x="710247" y="3223661"/>
            <a:chExt cx="3465138" cy="290765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BFAADCE-41D7-7952-7454-CBA8155309D4}"/>
                </a:ext>
              </a:extLst>
            </p:cNvPr>
            <p:cNvSpPr/>
            <p:nvPr/>
          </p:nvSpPr>
          <p:spPr>
            <a:xfrm rot="6929657">
              <a:off x="3211963" y="5215105"/>
              <a:ext cx="663389" cy="336582"/>
            </a:xfrm>
            <a:custGeom>
              <a:avLst/>
              <a:gdLst>
                <a:gd name="csX0" fmla="*/ 663389 w 663389"/>
                <a:gd name="csY0" fmla="*/ 69071 h 311118"/>
                <a:gd name="csX1" fmla="*/ 251012 w 663389"/>
                <a:gd name="csY1" fmla="*/ 15283 h 311118"/>
                <a:gd name="csX2" fmla="*/ 0 w 663389"/>
                <a:gd name="csY2" fmla="*/ 311118 h 3111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63389" h="311118">
                  <a:moveTo>
                    <a:pt x="663389" y="69071"/>
                  </a:moveTo>
                  <a:cubicBezTo>
                    <a:pt x="512483" y="22006"/>
                    <a:pt x="361577" y="-25058"/>
                    <a:pt x="251012" y="15283"/>
                  </a:cubicBezTo>
                  <a:cubicBezTo>
                    <a:pt x="140447" y="55624"/>
                    <a:pt x="70223" y="183371"/>
                    <a:pt x="0" y="311118"/>
                  </a:cubicBezTo>
                </a:path>
              </a:pathLst>
            </a:custGeom>
            <a:noFill/>
            <a:ln w="25400">
              <a:solidFill>
                <a:srgbClr val="E72D67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9F8DE6B-2128-48B1-D46E-23025AB4E511}"/>
                </a:ext>
              </a:extLst>
            </p:cNvPr>
            <p:cNvCxnSpPr>
              <a:cxnSpLocks/>
            </p:cNvCxnSpPr>
            <p:nvPr/>
          </p:nvCxnSpPr>
          <p:spPr>
            <a:xfrm rot="18660394" flipH="1" flipV="1">
              <a:off x="2659816" y="5470998"/>
              <a:ext cx="659425" cy="606392"/>
            </a:xfrm>
            <a:prstGeom prst="line">
              <a:avLst/>
            </a:prstGeom>
            <a:ln w="285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571965-1C28-4B65-E9FA-900A7094412A}"/>
                </a:ext>
              </a:extLst>
            </p:cNvPr>
            <p:cNvGrpSpPr/>
            <p:nvPr/>
          </p:nvGrpSpPr>
          <p:grpSpPr>
            <a:xfrm>
              <a:off x="710247" y="3223661"/>
              <a:ext cx="3465138" cy="2767881"/>
              <a:chOff x="710247" y="3223661"/>
              <a:chExt cx="3465138" cy="27678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80350FD-04AD-8485-1458-58842A558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75341" y="3737568"/>
                <a:ext cx="518844" cy="1267582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9151B2A-E432-F763-E7CE-2F6082355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2577" y="4324456"/>
                <a:ext cx="613816" cy="406630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9AF62A5-E934-2231-136D-2C6C01D9C093}"/>
                  </a:ext>
                </a:extLst>
              </p:cNvPr>
              <p:cNvGrpSpPr/>
              <p:nvPr/>
            </p:nvGrpSpPr>
            <p:grpSpPr>
              <a:xfrm rot="9555396">
                <a:off x="2410869" y="3223661"/>
                <a:ext cx="961976" cy="1117829"/>
                <a:chOff x="3201432" y="1209138"/>
                <a:chExt cx="961976" cy="111782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BD608A9-2D07-8B64-B7A6-355125078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01432" y="1622441"/>
                  <a:ext cx="659425" cy="606392"/>
                </a:xfrm>
                <a:prstGeom prst="line">
                  <a:avLst/>
                </a:prstGeom>
                <a:ln w="28575">
                  <a:solidFill>
                    <a:srgbClr val="E72D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DF0DD86-AC07-4624-87B5-68AEBA74780F}"/>
                    </a:ext>
                  </a:extLst>
                </p:cNvPr>
                <p:cNvSpPr/>
                <p:nvPr/>
              </p:nvSpPr>
              <p:spPr>
                <a:xfrm rot="14932962">
                  <a:off x="3777727" y="2139439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FF5A4B8-95E2-AC8F-04F5-6C0604175425}"/>
                    </a:ext>
                  </a:extLst>
                </p:cNvPr>
                <p:cNvSpPr/>
                <p:nvPr/>
              </p:nvSpPr>
              <p:spPr>
                <a:xfrm rot="14932962">
                  <a:off x="3975880" y="1209138"/>
                  <a:ext cx="187528" cy="187528"/>
                </a:xfrm>
                <a:prstGeom prst="ellipse">
                  <a:avLst/>
                </a:prstGeom>
                <a:solidFill>
                  <a:srgbClr val="2248B4"/>
                </a:solidFill>
                <a:ln>
                  <a:solidFill>
                    <a:srgbClr val="2248B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1FF7949-87D6-CCFD-A5BF-BEED98FD854E}"/>
                  </a:ext>
                </a:extLst>
              </p:cNvPr>
              <p:cNvCxnSpPr>
                <a:cxnSpLocks/>
              </p:cNvCxnSpPr>
              <p:nvPr/>
            </p:nvCxnSpPr>
            <p:spPr>
              <a:xfrm rot="20586908" flipV="1">
                <a:off x="3321196" y="3727055"/>
                <a:ext cx="203320" cy="1052013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11B50B1-6886-455D-5ED0-6FAE6CDC9A62}"/>
                  </a:ext>
                </a:extLst>
              </p:cNvPr>
              <p:cNvCxnSpPr>
                <a:cxnSpLocks/>
              </p:cNvCxnSpPr>
              <p:nvPr/>
            </p:nvCxnSpPr>
            <p:spPr>
              <a:xfrm rot="20586908" flipV="1">
                <a:off x="3412866" y="4325822"/>
                <a:ext cx="743562" cy="370682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AD3EA89-D6DA-8BFC-059F-DBBD45A28D3A}"/>
                  </a:ext>
                </a:extLst>
              </p:cNvPr>
              <p:cNvSpPr/>
              <p:nvPr/>
            </p:nvSpPr>
            <p:spPr>
              <a:xfrm rot="2888358">
                <a:off x="3391539" y="470587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6137386-FF5E-3D0E-B8E0-BEEE2B48D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361" y="4692827"/>
                <a:ext cx="508111" cy="113415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C48ECE1-0EA3-DFEF-09F1-8F11A9B57B22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V="1">
                <a:off x="1472168" y="3473955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3338EA9-84B1-2AA4-5C9B-584F70246E8A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H="1" flipV="1">
                <a:off x="1432788" y="3412899"/>
                <a:ext cx="60340" cy="715887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5B67EB7-8B49-54FA-758A-D7ADDDA3D0EE}"/>
                  </a:ext>
                </a:extLst>
              </p:cNvPr>
              <p:cNvCxnSpPr>
                <a:cxnSpLocks/>
              </p:cNvCxnSpPr>
              <p:nvPr/>
            </p:nvCxnSpPr>
            <p:spPr>
              <a:xfrm rot="21201602" flipV="1">
                <a:off x="968027" y="5184945"/>
                <a:ext cx="445397" cy="638848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BB39660-A426-EF45-307C-638F6BDD716E}"/>
                  </a:ext>
                </a:extLst>
              </p:cNvPr>
              <p:cNvSpPr/>
              <p:nvPr/>
            </p:nvSpPr>
            <p:spPr>
              <a:xfrm rot="14534564">
                <a:off x="893747" y="580401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554B513-8D9E-5E9C-FC17-A59CB307167E}"/>
                  </a:ext>
                </a:extLst>
              </p:cNvPr>
              <p:cNvSpPr/>
              <p:nvPr/>
            </p:nvSpPr>
            <p:spPr>
              <a:xfrm rot="14534564">
                <a:off x="1304817" y="331022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AC25E3-B8FA-07B5-E46F-997BB63BE414}"/>
                  </a:ext>
                </a:extLst>
              </p:cNvPr>
              <p:cNvSpPr/>
              <p:nvPr/>
            </p:nvSpPr>
            <p:spPr>
              <a:xfrm rot="14534564">
                <a:off x="1783702" y="337109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BA5503F-D60D-ADB1-5A2C-A47B55A0B8D6}"/>
                  </a:ext>
                </a:extLst>
              </p:cNvPr>
              <p:cNvSpPr/>
              <p:nvPr/>
            </p:nvSpPr>
            <p:spPr>
              <a:xfrm rot="11993356">
                <a:off x="3367566" y="563695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CEA68C7-AEDF-2250-B818-8A02C876944A}"/>
                  </a:ext>
                </a:extLst>
              </p:cNvPr>
              <p:cNvSpPr/>
              <p:nvPr/>
            </p:nvSpPr>
            <p:spPr>
              <a:xfrm rot="11993356">
                <a:off x="2795546" y="4877005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101F8E6-E324-0EE3-062E-C4CCCA1E41A2}"/>
                  </a:ext>
                </a:extLst>
              </p:cNvPr>
              <p:cNvSpPr/>
              <p:nvPr/>
            </p:nvSpPr>
            <p:spPr>
              <a:xfrm>
                <a:off x="869576" y="4072623"/>
                <a:ext cx="663389" cy="311118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3A8ACC4-0549-AA1B-9B73-C1470993F54C}"/>
                  </a:ext>
                </a:extLst>
              </p:cNvPr>
              <p:cNvSpPr/>
              <p:nvPr/>
            </p:nvSpPr>
            <p:spPr>
              <a:xfrm>
                <a:off x="757316" y="4563035"/>
                <a:ext cx="461884" cy="654424"/>
              </a:xfrm>
              <a:custGeom>
                <a:avLst/>
                <a:gdLst>
                  <a:gd name="csX0" fmla="*/ 40543 w 461884"/>
                  <a:gd name="csY0" fmla="*/ 0 h 654424"/>
                  <a:gd name="csX1" fmla="*/ 40543 w 461884"/>
                  <a:gd name="csY1" fmla="*/ 510989 h 654424"/>
                  <a:gd name="csX2" fmla="*/ 461884 w 461884"/>
                  <a:gd name="csY2" fmla="*/ 654424 h 654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61884" h="654424">
                    <a:moveTo>
                      <a:pt x="40543" y="0"/>
                    </a:moveTo>
                    <a:cubicBezTo>
                      <a:pt x="5431" y="200959"/>
                      <a:pt x="-29680" y="401918"/>
                      <a:pt x="40543" y="510989"/>
                    </a:cubicBezTo>
                    <a:cubicBezTo>
                      <a:pt x="110766" y="620060"/>
                      <a:pt x="286325" y="637242"/>
                      <a:pt x="461884" y="654424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51729F6-BF47-B1A4-410B-180A1D3E97A7}"/>
                  </a:ext>
                </a:extLst>
              </p:cNvPr>
              <p:cNvSpPr/>
              <p:nvPr/>
            </p:nvSpPr>
            <p:spPr>
              <a:xfrm rot="16490363">
                <a:off x="1460345" y="4733888"/>
                <a:ext cx="461884" cy="654424"/>
              </a:xfrm>
              <a:custGeom>
                <a:avLst/>
                <a:gdLst>
                  <a:gd name="csX0" fmla="*/ 40543 w 461884"/>
                  <a:gd name="csY0" fmla="*/ 0 h 654424"/>
                  <a:gd name="csX1" fmla="*/ 40543 w 461884"/>
                  <a:gd name="csY1" fmla="*/ 510989 h 654424"/>
                  <a:gd name="csX2" fmla="*/ 461884 w 461884"/>
                  <a:gd name="csY2" fmla="*/ 654424 h 654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61884" h="654424">
                    <a:moveTo>
                      <a:pt x="40543" y="0"/>
                    </a:moveTo>
                    <a:cubicBezTo>
                      <a:pt x="5431" y="200959"/>
                      <a:pt x="-29680" y="401918"/>
                      <a:pt x="40543" y="510989"/>
                    </a:cubicBezTo>
                    <a:cubicBezTo>
                      <a:pt x="110766" y="620060"/>
                      <a:pt x="286325" y="637242"/>
                      <a:pt x="461884" y="654424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7F3138A-187F-0CC7-B28C-068A63359324}"/>
                  </a:ext>
                </a:extLst>
              </p:cNvPr>
              <p:cNvSpPr/>
              <p:nvPr/>
            </p:nvSpPr>
            <p:spPr>
              <a:xfrm rot="4605308">
                <a:off x="1594379" y="4296490"/>
                <a:ext cx="663389" cy="311118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0F3AFE8-60B9-3D13-0370-8DB871DAF653}"/>
                  </a:ext>
                </a:extLst>
              </p:cNvPr>
              <p:cNvSpPr/>
              <p:nvPr/>
            </p:nvSpPr>
            <p:spPr>
              <a:xfrm rot="8137763">
                <a:off x="2431198" y="5330311"/>
                <a:ext cx="663389" cy="336582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D3D1620-E1F8-5DB3-563A-EC1E6FB98CEA}"/>
                  </a:ext>
                </a:extLst>
              </p:cNvPr>
              <p:cNvSpPr/>
              <p:nvPr/>
            </p:nvSpPr>
            <p:spPr>
              <a:xfrm rot="10156447">
                <a:off x="3613936" y="3615781"/>
                <a:ext cx="461884" cy="654424"/>
              </a:xfrm>
              <a:custGeom>
                <a:avLst/>
                <a:gdLst>
                  <a:gd name="csX0" fmla="*/ 40543 w 461884"/>
                  <a:gd name="csY0" fmla="*/ 0 h 654424"/>
                  <a:gd name="csX1" fmla="*/ 40543 w 461884"/>
                  <a:gd name="csY1" fmla="*/ 510989 h 654424"/>
                  <a:gd name="csX2" fmla="*/ 461884 w 461884"/>
                  <a:gd name="csY2" fmla="*/ 654424 h 654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61884" h="654424">
                    <a:moveTo>
                      <a:pt x="40543" y="0"/>
                    </a:moveTo>
                    <a:cubicBezTo>
                      <a:pt x="5431" y="200959"/>
                      <a:pt x="-29680" y="401918"/>
                      <a:pt x="40543" y="510989"/>
                    </a:cubicBezTo>
                    <a:cubicBezTo>
                      <a:pt x="110766" y="620060"/>
                      <a:pt x="286325" y="637242"/>
                      <a:pt x="461884" y="654424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2436C2D-A278-E7C2-249C-A9C565B2790E}"/>
                  </a:ext>
                </a:extLst>
              </p:cNvPr>
              <p:cNvSpPr/>
              <p:nvPr/>
            </p:nvSpPr>
            <p:spPr>
              <a:xfrm rot="20900839">
                <a:off x="2687090" y="3766062"/>
                <a:ext cx="663389" cy="311118"/>
              </a:xfrm>
              <a:custGeom>
                <a:avLst/>
                <a:gdLst>
                  <a:gd name="csX0" fmla="*/ 663389 w 663389"/>
                  <a:gd name="csY0" fmla="*/ 69071 h 311118"/>
                  <a:gd name="csX1" fmla="*/ 251012 w 663389"/>
                  <a:gd name="csY1" fmla="*/ 15283 h 311118"/>
                  <a:gd name="csX2" fmla="*/ 0 w 663389"/>
                  <a:gd name="csY2" fmla="*/ 311118 h 311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389" h="311118">
                    <a:moveTo>
                      <a:pt x="663389" y="69071"/>
                    </a:moveTo>
                    <a:cubicBezTo>
                      <a:pt x="512483" y="22006"/>
                      <a:pt x="361577" y="-25058"/>
                      <a:pt x="251012" y="15283"/>
                    </a:cubicBezTo>
                    <a:cubicBezTo>
                      <a:pt x="140447" y="55624"/>
                      <a:pt x="70223" y="183371"/>
                      <a:pt x="0" y="311118"/>
                    </a:cubicBezTo>
                  </a:path>
                </a:pathLst>
              </a:custGeom>
              <a:noFill/>
              <a:ln w="25400">
                <a:solidFill>
                  <a:srgbClr val="E72D67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F4C1AAE-EAE2-9150-8FEF-45BDB5DEAED5}"/>
                  </a:ext>
                </a:extLst>
              </p:cNvPr>
              <p:cNvSpPr/>
              <p:nvPr/>
            </p:nvSpPr>
            <p:spPr>
              <a:xfrm rot="2888358">
                <a:off x="3287626" y="365776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0C628AB-5F0A-6FF0-DCBA-E2B9431D3810}"/>
                  </a:ext>
                </a:extLst>
              </p:cNvPr>
              <p:cNvSpPr/>
              <p:nvPr/>
            </p:nvSpPr>
            <p:spPr>
              <a:xfrm rot="14534564">
                <a:off x="1432384" y="4045939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85E7526-7E67-391C-1A8D-75AEB2204108}"/>
                  </a:ext>
                </a:extLst>
              </p:cNvPr>
              <p:cNvSpPr/>
              <p:nvPr/>
            </p:nvSpPr>
            <p:spPr>
              <a:xfrm rot="14534564">
                <a:off x="710247" y="4472955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931F8EE-041B-BFA1-7C7F-43A4D52010FC}"/>
                  </a:ext>
                </a:extLst>
              </p:cNvPr>
              <p:cNvSpPr/>
              <p:nvPr/>
            </p:nvSpPr>
            <p:spPr>
              <a:xfrm rot="14534564">
                <a:off x="1972639" y="462937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294A056-B50B-8051-A300-D4352A7231DA}"/>
                  </a:ext>
                </a:extLst>
              </p:cNvPr>
              <p:cNvSpPr/>
              <p:nvPr/>
            </p:nvSpPr>
            <p:spPr>
              <a:xfrm rot="14534564">
                <a:off x="1272967" y="5110661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FA52FFF-4D1F-F620-8F08-75F41BCF5932}"/>
                  </a:ext>
                </a:extLst>
              </p:cNvPr>
              <p:cNvSpPr/>
              <p:nvPr/>
            </p:nvSpPr>
            <p:spPr>
              <a:xfrm rot="2888358">
                <a:off x="3987857" y="411576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F91DF4-23C7-FC27-F62C-39CF03B1DB3F}"/>
                </a:ext>
              </a:extLst>
            </p:cNvPr>
            <p:cNvGrpSpPr/>
            <p:nvPr/>
          </p:nvGrpSpPr>
          <p:grpSpPr>
            <a:xfrm rot="18660394">
              <a:off x="1812845" y="5359311"/>
              <a:ext cx="680150" cy="863852"/>
              <a:chOff x="735124" y="5332090"/>
              <a:chExt cx="680150" cy="86385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7DF973F-EDE4-5BE4-0C16-D3A6741BE0C8}"/>
                  </a:ext>
                </a:extLst>
              </p:cNvPr>
              <p:cNvCxnSpPr>
                <a:cxnSpLocks/>
              </p:cNvCxnSpPr>
              <p:nvPr/>
            </p:nvCxnSpPr>
            <p:spPr>
              <a:xfrm rot="11031512" flipH="1" flipV="1">
                <a:off x="774264" y="5432979"/>
                <a:ext cx="581764" cy="669700"/>
              </a:xfrm>
              <a:prstGeom prst="line">
                <a:avLst/>
              </a:prstGeom>
              <a:ln w="28575">
                <a:solidFill>
                  <a:srgbClr val="E72D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E8565C4-6359-8B46-AAD3-DECE63F66562}"/>
                  </a:ext>
                </a:extLst>
              </p:cNvPr>
              <p:cNvSpPr/>
              <p:nvPr/>
            </p:nvSpPr>
            <p:spPr>
              <a:xfrm rot="14932962">
                <a:off x="735124" y="5332090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68107E8-DD54-C510-486D-82BD4F4B6202}"/>
                  </a:ext>
                </a:extLst>
              </p:cNvPr>
              <p:cNvSpPr/>
              <p:nvPr/>
            </p:nvSpPr>
            <p:spPr>
              <a:xfrm rot="14932962">
                <a:off x="1227746" y="6008414"/>
                <a:ext cx="187528" cy="187528"/>
              </a:xfrm>
              <a:prstGeom prst="ellipse">
                <a:avLst/>
              </a:prstGeom>
              <a:solidFill>
                <a:srgbClr val="2248B4"/>
              </a:solidFill>
              <a:ln>
                <a:solidFill>
                  <a:srgbClr val="2248B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3B1ACCA-A492-E8E6-8316-FD6968F2B366}"/>
              </a:ext>
            </a:extLst>
          </p:cNvPr>
          <p:cNvSpPr txBox="1"/>
          <p:nvPr/>
        </p:nvSpPr>
        <p:spPr>
          <a:xfrm>
            <a:off x="4980843" y="5282209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Strongly Connected Component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8F9DBB-BDBC-3A01-9AEC-5A8A19D0BB0B}"/>
                  </a:ext>
                </a:extLst>
              </p:cNvPr>
              <p:cNvSpPr txBox="1"/>
              <p:nvPr/>
            </p:nvSpPr>
            <p:spPr>
              <a:xfrm>
                <a:off x="5938539" y="5887074"/>
                <a:ext cx="17241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8F9DBB-BDBC-3A01-9AEC-5A8A19D0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39" y="5887074"/>
                <a:ext cx="1724190" cy="307777"/>
              </a:xfrm>
              <a:prstGeom prst="rect">
                <a:avLst/>
              </a:prstGeom>
              <a:blipFill>
                <a:blip r:embed="rId7"/>
                <a:stretch>
                  <a:fillRect l="-2827" r="-3180" b="-3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5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  <p:bldP spid="232" grpId="0"/>
      <p:bldP spid="245" grpId="0"/>
      <p:bldP spid="287" grpId="0"/>
      <p:bldP spid="288" grpId="0"/>
      <p:bldP spid="316" grpId="0"/>
      <p:bldP spid="7" grpId="0"/>
      <p:bldP spid="11" grpId="0"/>
      <p:bldP spid="50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62FC5AFB-30B7-BEAC-2AAB-E2D3EE83FF27}"/>
                  </a:ext>
                </a:extLst>
              </p:cNvPr>
              <p:cNvSpPr txBox="1"/>
              <p:nvPr/>
            </p:nvSpPr>
            <p:spPr>
              <a:xfrm>
                <a:off x="4365912" y="4438567"/>
                <a:ext cx="1568763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62FC5AFB-30B7-BEAC-2AAB-E2D3EE83F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12" y="4438567"/>
                <a:ext cx="1568763" cy="781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8C3A46B-3D12-0416-7B70-49EB54354096}"/>
              </a:ext>
            </a:extLst>
          </p:cNvPr>
          <p:cNvSpPr txBox="1"/>
          <p:nvPr/>
        </p:nvSpPr>
        <p:spPr>
          <a:xfrm>
            <a:off x="4298859" y="5208909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Out - Degree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3B7E876-B1BD-15F0-4BC3-A7D54818BEFF}"/>
                  </a:ext>
                </a:extLst>
              </p:cNvPr>
              <p:cNvSpPr txBox="1"/>
              <p:nvPr/>
            </p:nvSpPr>
            <p:spPr>
              <a:xfrm>
                <a:off x="6480425" y="4440937"/>
                <a:ext cx="1463157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3B7E876-B1BD-15F0-4BC3-A7D54818B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425" y="4440937"/>
                <a:ext cx="1463157" cy="781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84C34E1F-A6DE-EE25-72EC-31917D99E3BA}"/>
              </a:ext>
            </a:extLst>
          </p:cNvPr>
          <p:cNvSpPr txBox="1"/>
          <p:nvPr/>
        </p:nvSpPr>
        <p:spPr>
          <a:xfrm>
            <a:off x="6410762" y="521177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In - Degree ]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B38D488-5AB0-DAD1-B7BB-5619298470ED}"/>
              </a:ext>
            </a:extLst>
          </p:cNvPr>
          <p:cNvSpPr txBox="1"/>
          <p:nvPr/>
        </p:nvSpPr>
        <p:spPr>
          <a:xfrm>
            <a:off x="736850" y="2698288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Network property (degree) predict</a:t>
            </a:r>
          </a:p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steady state behaviour (density)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D68515-7736-B2B1-98A5-5E0FC34B2B9B}"/>
              </a:ext>
            </a:extLst>
          </p:cNvPr>
          <p:cNvSpPr/>
          <p:nvPr/>
        </p:nvSpPr>
        <p:spPr>
          <a:xfrm>
            <a:off x="242048" y="233082"/>
            <a:ext cx="8641977" cy="63739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BEC28B-EE1E-022A-2CF5-F2995F962BAE}"/>
                  </a:ext>
                </a:extLst>
              </p:cNvPr>
              <p:cNvSpPr txBox="1"/>
              <p:nvPr/>
            </p:nvSpPr>
            <p:spPr>
              <a:xfrm>
                <a:off x="3989421" y="1883597"/>
                <a:ext cx="2359685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BEC28B-EE1E-022A-2CF5-F2995F962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421" y="1883597"/>
                <a:ext cx="2359685" cy="781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F1BE5B2-C7CE-1543-8B53-E066B68A53AB}"/>
              </a:ext>
            </a:extLst>
          </p:cNvPr>
          <p:cNvSpPr txBox="1"/>
          <p:nvPr/>
        </p:nvSpPr>
        <p:spPr>
          <a:xfrm>
            <a:off x="1733317" y="215085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[ Degree 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B89AC-D3A9-674E-0E45-C31D91BE63E0}"/>
              </a:ext>
            </a:extLst>
          </p:cNvPr>
          <p:cNvSpPr txBox="1"/>
          <p:nvPr/>
        </p:nvSpPr>
        <p:spPr>
          <a:xfrm>
            <a:off x="4388506" y="405102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Random Walkers on Undirected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8BF76-B2CD-6298-5665-17374CCB72D1}"/>
                  </a:ext>
                </a:extLst>
              </p:cNvPr>
              <p:cNvSpPr txBox="1"/>
              <p:nvPr/>
            </p:nvSpPr>
            <p:spPr>
              <a:xfrm>
                <a:off x="7571977" y="930759"/>
                <a:ext cx="975395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8BF76-B2CD-6298-5665-17374CCB7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977" y="930759"/>
                <a:ext cx="975395" cy="639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57A25C-46A9-807D-3437-B505AA18AE6A}"/>
                  </a:ext>
                </a:extLst>
              </p:cNvPr>
              <p:cNvSpPr txBox="1"/>
              <p:nvPr/>
            </p:nvSpPr>
            <p:spPr>
              <a:xfrm>
                <a:off x="4344264" y="930759"/>
                <a:ext cx="2918556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solidFill>
                                <a:srgbClr val="229A7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solidFill>
                                <a:srgbClr val="229A75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229A75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solidFill>
                            <a:srgbClr val="A5359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sz="200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b="0" i="1" smtClean="0">
                              <a:solidFill>
                                <a:srgbClr val="A53598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solidFill>
                                    <a:srgbClr val="A5359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solidFill>
                                    <a:srgbClr val="A53598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rgbClr val="A53598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57A25C-46A9-807D-3437-B505AA18A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64" y="930759"/>
                <a:ext cx="2918556" cy="781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A4B57BB-B0C0-18F4-E9A1-73E9C050F4A2}"/>
                  </a:ext>
                </a:extLst>
              </p:cNvPr>
              <p:cNvSpPr txBox="1"/>
              <p:nvPr/>
            </p:nvSpPr>
            <p:spPr>
              <a:xfrm>
                <a:off x="5337200" y="2877903"/>
                <a:ext cx="21704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IN" sz="20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  ⇒  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A4B57BB-B0C0-18F4-E9A1-73E9C050F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200" y="2877903"/>
                <a:ext cx="2170466" cy="307777"/>
              </a:xfrm>
              <a:prstGeom prst="rect">
                <a:avLst/>
              </a:prstGeom>
              <a:blipFill>
                <a:blip r:embed="rId7"/>
                <a:stretch>
                  <a:fillRect l="-1685" t="-1961" b="-235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>
            <a:extLst>
              <a:ext uri="{FF2B5EF4-FFF2-40B4-BE49-F238E27FC236}">
                <a16:creationId xmlns:a16="http://schemas.microsoft.com/office/drawing/2014/main" id="{5E2325CB-DE02-A984-DCE8-AB27F54328DD}"/>
              </a:ext>
            </a:extLst>
          </p:cNvPr>
          <p:cNvSpPr txBox="1"/>
          <p:nvPr/>
        </p:nvSpPr>
        <p:spPr>
          <a:xfrm>
            <a:off x="3270676" y="5869035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What about Random Walkers on Directed Networks?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37A92EA-5220-5EC8-E7F4-12B0DC9C6521}"/>
              </a:ext>
            </a:extLst>
          </p:cNvPr>
          <p:cNvCxnSpPr>
            <a:cxnSpLocks/>
          </p:cNvCxnSpPr>
          <p:nvPr/>
        </p:nvCxnSpPr>
        <p:spPr>
          <a:xfrm>
            <a:off x="383825" y="3507652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D64FF22-3B0C-F320-6E0F-089D5B6108CF}"/>
              </a:ext>
            </a:extLst>
          </p:cNvPr>
          <p:cNvCxnSpPr>
            <a:cxnSpLocks/>
          </p:cNvCxnSpPr>
          <p:nvPr/>
        </p:nvCxnSpPr>
        <p:spPr>
          <a:xfrm>
            <a:off x="383826" y="4000709"/>
            <a:ext cx="8385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134A9F1-3524-AC4E-D983-CCEAA942D937}"/>
              </a:ext>
            </a:extLst>
          </p:cNvPr>
          <p:cNvGrpSpPr/>
          <p:nvPr/>
        </p:nvGrpSpPr>
        <p:grpSpPr>
          <a:xfrm rot="10431594">
            <a:off x="894343" y="546984"/>
            <a:ext cx="2930697" cy="1946317"/>
            <a:chOff x="4874677" y="2811819"/>
            <a:chExt cx="2930697" cy="194631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87CFF0-79A0-6D1E-087E-B68C4643B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357" y="3182171"/>
              <a:ext cx="653656" cy="630817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BB18E1-69F3-F8E0-D090-191BEA4DBD94}"/>
                </a:ext>
              </a:extLst>
            </p:cNvPr>
            <p:cNvCxnSpPr>
              <a:cxnSpLocks/>
            </p:cNvCxnSpPr>
            <p:nvPr/>
          </p:nvCxnSpPr>
          <p:spPr>
            <a:xfrm rot="7541360">
              <a:off x="6083902" y="3221737"/>
              <a:ext cx="509174" cy="973390"/>
            </a:xfrm>
            <a:prstGeom prst="line">
              <a:avLst/>
            </a:prstGeom>
            <a:ln w="317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995594-848C-2D65-CAB4-7D6C6DE7B90E}"/>
                </a:ext>
              </a:extLst>
            </p:cNvPr>
            <p:cNvCxnSpPr>
              <a:cxnSpLocks/>
            </p:cNvCxnSpPr>
            <p:nvPr/>
          </p:nvCxnSpPr>
          <p:spPr>
            <a:xfrm rot="7541360">
              <a:off x="5120014" y="3379650"/>
              <a:ext cx="521996" cy="582745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8A3238-C172-EA08-26DD-278951AB997A}"/>
                </a:ext>
              </a:extLst>
            </p:cNvPr>
            <p:cNvSpPr/>
            <p:nvPr/>
          </p:nvSpPr>
          <p:spPr>
            <a:xfrm rot="11442810">
              <a:off x="4874677" y="3620333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D2020A-B8CC-E052-45A7-BB01D52CD926}"/>
                </a:ext>
              </a:extLst>
            </p:cNvPr>
            <p:cNvCxnSpPr>
              <a:cxnSpLocks/>
            </p:cNvCxnSpPr>
            <p:nvPr/>
          </p:nvCxnSpPr>
          <p:spPr>
            <a:xfrm rot="11168406" flipH="1" flipV="1">
              <a:off x="5317179" y="4393248"/>
              <a:ext cx="608752" cy="228765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829253-BE5B-1FDB-D8FE-97C3AA6A41D5}"/>
                </a:ext>
              </a:extLst>
            </p:cNvPr>
            <p:cNvCxnSpPr>
              <a:cxnSpLocks/>
            </p:cNvCxnSpPr>
            <p:nvPr/>
          </p:nvCxnSpPr>
          <p:spPr>
            <a:xfrm rot="7541360" flipH="1">
              <a:off x="5411537" y="2900573"/>
              <a:ext cx="347500" cy="724815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51E933-0DCE-59D5-DCB8-C8CF4C5F4640}"/>
                </a:ext>
              </a:extLst>
            </p:cNvPr>
            <p:cNvCxnSpPr>
              <a:cxnSpLocks/>
            </p:cNvCxnSpPr>
            <p:nvPr/>
          </p:nvCxnSpPr>
          <p:spPr>
            <a:xfrm rot="7541360" flipH="1">
              <a:off x="5141294" y="3966376"/>
              <a:ext cx="771868" cy="6973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04326D-DDDB-D4C8-C755-82A70C4CB578}"/>
                </a:ext>
              </a:extLst>
            </p:cNvPr>
            <p:cNvCxnSpPr>
              <a:cxnSpLocks/>
            </p:cNvCxnSpPr>
            <p:nvPr/>
          </p:nvCxnSpPr>
          <p:spPr>
            <a:xfrm rot="7541360" flipV="1">
              <a:off x="7177708" y="3685176"/>
              <a:ext cx="203320" cy="1052013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BE1963-4525-DC72-AEFE-3B87AEA455B1}"/>
                </a:ext>
              </a:extLst>
            </p:cNvPr>
            <p:cNvCxnSpPr>
              <a:cxnSpLocks/>
            </p:cNvCxnSpPr>
            <p:nvPr/>
          </p:nvCxnSpPr>
          <p:spPr>
            <a:xfrm rot="7541360">
              <a:off x="6120396" y="3722946"/>
              <a:ext cx="734731" cy="493560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9D4B76-A97B-145F-4480-69D883D52A03}"/>
                </a:ext>
              </a:extLst>
            </p:cNvPr>
            <p:cNvCxnSpPr>
              <a:cxnSpLocks/>
            </p:cNvCxnSpPr>
            <p:nvPr/>
          </p:nvCxnSpPr>
          <p:spPr>
            <a:xfrm rot="7541360" flipV="1">
              <a:off x="6463417" y="4040746"/>
              <a:ext cx="743562" cy="370682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A32A7A-7A72-0E7D-0A88-81C696D001D1}"/>
                </a:ext>
              </a:extLst>
            </p:cNvPr>
            <p:cNvCxnSpPr>
              <a:cxnSpLocks/>
            </p:cNvCxnSpPr>
            <p:nvPr/>
          </p:nvCxnSpPr>
          <p:spPr>
            <a:xfrm rot="7541360" flipV="1">
              <a:off x="5812050" y="3608137"/>
              <a:ext cx="193515" cy="483003"/>
            </a:xfrm>
            <a:prstGeom prst="line">
              <a:avLst/>
            </a:prstGeom>
            <a:ln w="1270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DA0531-B9A7-2CF0-3DA6-D8EB82826303}"/>
                </a:ext>
              </a:extLst>
            </p:cNvPr>
            <p:cNvSpPr/>
            <p:nvPr/>
          </p:nvSpPr>
          <p:spPr>
            <a:xfrm rot="11442810">
              <a:off x="5676205" y="3535202"/>
              <a:ext cx="187528" cy="18752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2248B4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0240BE-E523-DE06-FE25-FB8B2A2678FC}"/>
                </a:ext>
              </a:extLst>
            </p:cNvPr>
            <p:cNvSpPr/>
            <p:nvPr/>
          </p:nvSpPr>
          <p:spPr>
            <a:xfrm rot="11442810">
              <a:off x="5171209" y="4238252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2248B4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533954-6CC5-9DDD-AFAB-477C5C87C92E}"/>
                </a:ext>
              </a:extLst>
            </p:cNvPr>
            <p:cNvSpPr/>
            <p:nvPr/>
          </p:nvSpPr>
          <p:spPr>
            <a:xfrm rot="11442810">
              <a:off x="6803839" y="3721311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2248B4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EB2FD9-5298-E106-1202-BF3C6559F585}"/>
                </a:ext>
              </a:extLst>
            </p:cNvPr>
            <p:cNvSpPr/>
            <p:nvPr/>
          </p:nvSpPr>
          <p:spPr>
            <a:xfrm rot="11442810">
              <a:off x="6688908" y="4552344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A42606-91CE-86F0-F5AC-20716EC989C7}"/>
                </a:ext>
              </a:extLst>
            </p:cNvPr>
            <p:cNvSpPr/>
            <p:nvPr/>
          </p:nvSpPr>
          <p:spPr>
            <a:xfrm rot="11442810">
              <a:off x="7523334" y="4490509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122D622-57B3-3FFA-5A7E-07535D46B6E3}"/>
                </a:ext>
              </a:extLst>
            </p:cNvPr>
            <p:cNvSpPr/>
            <p:nvPr/>
          </p:nvSpPr>
          <p:spPr>
            <a:xfrm rot="11442810">
              <a:off x="5981360" y="4023916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8E5EF1-8A87-1880-1D4A-2760B374E3F5}"/>
                </a:ext>
              </a:extLst>
            </p:cNvPr>
            <p:cNvSpPr/>
            <p:nvPr/>
          </p:nvSpPr>
          <p:spPr>
            <a:xfrm rot="11442810">
              <a:off x="5302030" y="281181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46272C-B5A6-15FA-DAAB-8F5B610E9897}"/>
                </a:ext>
              </a:extLst>
            </p:cNvPr>
            <p:cNvSpPr/>
            <p:nvPr/>
          </p:nvSpPr>
          <p:spPr>
            <a:xfrm rot="11442810">
              <a:off x="5859299" y="4570608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B1E8B7-BF75-A7F9-768D-05FC06F966FF}"/>
                </a:ext>
              </a:extLst>
            </p:cNvPr>
            <p:cNvSpPr/>
            <p:nvPr/>
          </p:nvSpPr>
          <p:spPr>
            <a:xfrm rot="11442810">
              <a:off x="7471670" y="3081969"/>
              <a:ext cx="187528" cy="1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3F0BF12-FB98-8BAF-5299-4CCB94167E42}"/>
                    </a:ext>
                  </a:extLst>
                </p:cNvPr>
                <p:cNvSpPr txBox="1"/>
                <p:nvPr/>
              </p:nvSpPr>
              <p:spPr>
                <a:xfrm rot="11168406">
                  <a:off x="5784288" y="3183311"/>
                  <a:ext cx="320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1" i="1" dirty="0" smtClean="0">
                            <a:solidFill>
                              <a:srgbClr val="A53598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5F6ED1B-EF10-26B2-7781-BAB67A10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68406">
                  <a:off x="5784288" y="3183311"/>
                  <a:ext cx="32092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1667" r="-22642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B47631B-9472-6654-4AFB-6800E8B55624}"/>
                    </a:ext>
                  </a:extLst>
                </p:cNvPr>
                <p:cNvSpPr txBox="1"/>
                <p:nvPr/>
              </p:nvSpPr>
              <p:spPr>
                <a:xfrm rot="11168406">
                  <a:off x="6734016" y="3341328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1" i="1" dirty="0" smtClean="0">
                            <a:solidFill>
                              <a:srgbClr val="A53598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B51517-09B4-6B27-5D8E-42E900B92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68406">
                  <a:off x="6734016" y="3341328"/>
                  <a:ext cx="325730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1667" r="-22642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051248F-C66A-85D7-035A-09A0A4BE7303}"/>
              </a:ext>
            </a:extLst>
          </p:cNvPr>
          <p:cNvGrpSpPr/>
          <p:nvPr/>
        </p:nvGrpSpPr>
        <p:grpSpPr>
          <a:xfrm>
            <a:off x="689317" y="4398079"/>
            <a:ext cx="2970609" cy="1796622"/>
            <a:chOff x="590707" y="4640130"/>
            <a:chExt cx="2970609" cy="1796622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8E4993F-29E8-7C33-B27E-D9DE4CB72B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85790" y="4732405"/>
              <a:ext cx="1316754" cy="105282"/>
            </a:xfrm>
            <a:prstGeom prst="line">
              <a:avLst/>
            </a:prstGeom>
            <a:ln w="15875">
              <a:solidFill>
                <a:srgbClr val="E72D67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3C44264-DCEF-A2DE-0908-AC6B911D3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007" y="4735943"/>
              <a:ext cx="602738" cy="81791"/>
            </a:xfrm>
            <a:prstGeom prst="line">
              <a:avLst/>
            </a:prstGeom>
            <a:ln w="15875">
              <a:solidFill>
                <a:srgbClr val="E72D6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88B9380-5B92-F7AC-6640-E703EA499E52}"/>
                </a:ext>
              </a:extLst>
            </p:cNvPr>
            <p:cNvCxnSpPr>
              <a:cxnSpLocks/>
            </p:cNvCxnSpPr>
            <p:nvPr/>
          </p:nvCxnSpPr>
          <p:spPr>
            <a:xfrm>
              <a:off x="726061" y="4851944"/>
              <a:ext cx="206236" cy="1430713"/>
            </a:xfrm>
            <a:prstGeom prst="line">
              <a:avLst/>
            </a:prstGeom>
            <a:ln w="158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060A314-9B00-0263-6CF3-E8F2F5134A31}"/>
                </a:ext>
              </a:extLst>
            </p:cNvPr>
            <p:cNvCxnSpPr>
              <a:cxnSpLocks/>
            </p:cNvCxnSpPr>
            <p:nvPr/>
          </p:nvCxnSpPr>
          <p:spPr>
            <a:xfrm>
              <a:off x="3077979" y="4863722"/>
              <a:ext cx="390275" cy="596017"/>
            </a:xfrm>
            <a:prstGeom prst="line">
              <a:avLst/>
            </a:prstGeom>
            <a:ln w="158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2E9D52-393B-2D31-3101-6951DDEB2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811" y="5705548"/>
              <a:ext cx="474822" cy="568312"/>
            </a:xfrm>
            <a:prstGeom prst="line">
              <a:avLst/>
            </a:prstGeom>
            <a:ln w="19050">
              <a:solidFill>
                <a:srgbClr val="E72D67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ECA5F5-BF63-0AC9-27D8-44B24DDEBEE6}"/>
                </a:ext>
              </a:extLst>
            </p:cNvPr>
            <p:cNvCxnSpPr>
              <a:cxnSpLocks/>
            </p:cNvCxnSpPr>
            <p:nvPr/>
          </p:nvCxnSpPr>
          <p:spPr>
            <a:xfrm rot="17972954">
              <a:off x="1851382" y="5131987"/>
              <a:ext cx="509174" cy="973390"/>
            </a:xfrm>
            <a:prstGeom prst="line">
              <a:avLst/>
            </a:prstGeom>
            <a:ln w="31750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0B1881-09E9-6F26-B85F-C64AF8832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6707" y="5479076"/>
              <a:ext cx="581579" cy="126839"/>
            </a:xfrm>
            <a:prstGeom prst="line">
              <a:avLst/>
            </a:prstGeom>
            <a:ln w="19050">
              <a:solidFill>
                <a:srgbClr val="E72D67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A2EB189-F4FB-8B2C-7FEA-0638CF15340F}"/>
                </a:ext>
              </a:extLst>
            </p:cNvPr>
            <p:cNvSpPr/>
            <p:nvPr/>
          </p:nvSpPr>
          <p:spPr>
            <a:xfrm rot="274404">
              <a:off x="3373788" y="5372745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70F92B-72F2-8598-7AEA-FD0076577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2097" y="5651136"/>
              <a:ext cx="40817" cy="517263"/>
            </a:xfrm>
            <a:prstGeom prst="line">
              <a:avLst/>
            </a:prstGeom>
            <a:ln w="15875">
              <a:solidFill>
                <a:srgbClr val="E72D6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898B15-C2AC-8D42-9426-DDD6D53884F9}"/>
                </a:ext>
              </a:extLst>
            </p:cNvPr>
            <p:cNvCxnSpPr>
              <a:cxnSpLocks/>
            </p:cNvCxnSpPr>
            <p:nvPr/>
          </p:nvCxnSpPr>
          <p:spPr>
            <a:xfrm rot="17972954" flipH="1">
              <a:off x="2507645" y="5250562"/>
              <a:ext cx="771868" cy="6973"/>
            </a:xfrm>
            <a:prstGeom prst="line">
              <a:avLst/>
            </a:prstGeom>
            <a:ln w="158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BCACB4-73CF-E506-D1E8-50B8427490FD}"/>
                </a:ext>
              </a:extLst>
            </p:cNvPr>
            <p:cNvCxnSpPr>
              <a:cxnSpLocks/>
            </p:cNvCxnSpPr>
            <p:nvPr/>
          </p:nvCxnSpPr>
          <p:spPr>
            <a:xfrm rot="17972954" flipV="1">
              <a:off x="1015054" y="4693445"/>
              <a:ext cx="203320" cy="1052013"/>
            </a:xfrm>
            <a:prstGeom prst="line">
              <a:avLst/>
            </a:prstGeom>
            <a:ln w="15875">
              <a:solidFill>
                <a:srgbClr val="E72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646A38-6297-CCD0-C57E-9AD15C308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2780" y="4730723"/>
              <a:ext cx="7579" cy="642505"/>
            </a:xfrm>
            <a:prstGeom prst="line">
              <a:avLst/>
            </a:prstGeom>
            <a:ln w="15875">
              <a:solidFill>
                <a:srgbClr val="E72D67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1FA5CA4-5F38-0467-7A2E-6B0151F08536}"/>
                </a:ext>
              </a:extLst>
            </p:cNvPr>
            <p:cNvSpPr/>
            <p:nvPr/>
          </p:nvSpPr>
          <p:spPr>
            <a:xfrm rot="274404">
              <a:off x="2585964" y="554311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2248B4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2CC4172-58C7-DCFC-D2F4-EB66636C2628}"/>
                </a:ext>
              </a:extLst>
            </p:cNvPr>
            <p:cNvSpPr/>
            <p:nvPr/>
          </p:nvSpPr>
          <p:spPr>
            <a:xfrm rot="274404">
              <a:off x="3012865" y="4790088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2248B4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F980881-E9E1-6F4E-FB0F-64788896E199}"/>
                </a:ext>
              </a:extLst>
            </p:cNvPr>
            <p:cNvSpPr/>
            <p:nvPr/>
          </p:nvSpPr>
          <p:spPr>
            <a:xfrm rot="274404">
              <a:off x="1444892" y="5478689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2248B4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49F5924-0990-4B51-1A06-F918FD1EE403}"/>
                </a:ext>
              </a:extLst>
            </p:cNvPr>
            <p:cNvSpPr/>
            <p:nvPr/>
          </p:nvSpPr>
          <p:spPr>
            <a:xfrm rot="274404">
              <a:off x="1470277" y="4640130"/>
              <a:ext cx="187528" cy="187528"/>
            </a:xfrm>
            <a:prstGeom prst="ellipse">
              <a:avLst/>
            </a:prstGeom>
            <a:solidFill>
              <a:srgbClr val="CB5DBE"/>
            </a:solidFill>
            <a:ln>
              <a:solidFill>
                <a:srgbClr val="A535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5C9A13-79F1-C26A-D651-88781E8475F4}"/>
                </a:ext>
              </a:extLst>
            </p:cNvPr>
            <p:cNvSpPr/>
            <p:nvPr/>
          </p:nvSpPr>
          <p:spPr>
            <a:xfrm rot="274404">
              <a:off x="647252" y="4790861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5ECFCAC-C309-6454-2CB1-2A9D87B91F31}"/>
                </a:ext>
              </a:extLst>
            </p:cNvPr>
            <p:cNvSpPr/>
            <p:nvPr/>
          </p:nvSpPr>
          <p:spPr>
            <a:xfrm rot="274404">
              <a:off x="2524377" y="6249224"/>
              <a:ext cx="187528" cy="187528"/>
            </a:xfrm>
            <a:prstGeom prst="ellipse">
              <a:avLst/>
            </a:prstGeom>
            <a:solidFill>
              <a:srgbClr val="2FD19F"/>
            </a:solidFill>
            <a:ln>
              <a:solidFill>
                <a:srgbClr val="229A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B05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EEF4467-7185-1FCA-F615-0EC9A50A112D}"/>
                </a:ext>
              </a:extLst>
            </p:cNvPr>
            <p:cNvSpPr/>
            <p:nvPr/>
          </p:nvSpPr>
          <p:spPr>
            <a:xfrm rot="274404">
              <a:off x="849277" y="6185795"/>
              <a:ext cx="187528" cy="187528"/>
            </a:xfrm>
            <a:prstGeom prst="ellipse">
              <a:avLst/>
            </a:prstGeom>
            <a:solidFill>
              <a:srgbClr val="2248B4"/>
            </a:solidFill>
            <a:ln>
              <a:solidFill>
                <a:srgbClr val="224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35" name="TextBox 334">
            <a:extLst>
              <a:ext uri="{FF2B5EF4-FFF2-40B4-BE49-F238E27FC236}">
                <a16:creationId xmlns:a16="http://schemas.microsoft.com/office/drawing/2014/main" id="{736F071E-B500-25C2-9AC4-EB808E2E671A}"/>
              </a:ext>
            </a:extLst>
          </p:cNvPr>
          <p:cNvSpPr txBox="1"/>
          <p:nvPr/>
        </p:nvSpPr>
        <p:spPr>
          <a:xfrm>
            <a:off x="1700529" y="3564038"/>
            <a:ext cx="580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MS UI Gothic" panose="020B0600070205080204" pitchFamily="34" charset="-128"/>
                <a:ea typeface="MS UI Gothic" panose="020B0600070205080204" pitchFamily="34" charset="-128"/>
              </a:rPr>
              <a:t>What is the Degree Distribution of an Erdos-Reyni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936BD5-81A2-1006-BA4F-C532B188E580}"/>
                  </a:ext>
                </a:extLst>
              </p:cNvPr>
              <p:cNvSpPr txBox="1"/>
              <p:nvPr/>
            </p:nvSpPr>
            <p:spPr>
              <a:xfrm>
                <a:off x="6941909" y="2296589"/>
                <a:ext cx="11637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936BD5-81A2-1006-BA4F-C532B188E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909" y="2296589"/>
                <a:ext cx="1163717" cy="307777"/>
              </a:xfrm>
              <a:prstGeom prst="rect">
                <a:avLst/>
              </a:prstGeom>
              <a:blipFill>
                <a:blip r:embed="rId10"/>
                <a:stretch>
                  <a:fillRect l="-4712" t="-2000" r="-4712"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06F6F1-E4E4-37CE-266B-63E4161E9356}"/>
                  </a:ext>
                </a:extLst>
              </p:cNvPr>
              <p:cNvSpPr txBox="1"/>
              <p:nvPr/>
            </p:nvSpPr>
            <p:spPr>
              <a:xfrm>
                <a:off x="6595383" y="1940380"/>
                <a:ext cx="1869614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06F6F1-E4E4-37CE-266B-63E4161E9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83" y="1940380"/>
                <a:ext cx="1869614" cy="332463"/>
              </a:xfrm>
              <a:prstGeom prst="rect">
                <a:avLst/>
              </a:prstGeom>
              <a:blipFill>
                <a:blip r:embed="rId11"/>
                <a:stretch>
                  <a:fillRect l="-1629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  <p:bldP spid="172" grpId="0"/>
      <p:bldP spid="174" grpId="0"/>
      <p:bldP spid="152" grpId="0"/>
      <p:bldP spid="62" grpId="0"/>
      <p:bldP spid="14" grpId="0"/>
      <p:bldP spid="15" grpId="0"/>
      <p:bldP spid="23" grpId="0"/>
      <p:bldP spid="24" grpId="0"/>
      <p:bldP spid="142" grpId="0"/>
      <p:bldP spid="143" grpId="0"/>
      <p:bldP spid="335" grpId="0"/>
      <p:bldP spid="3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40133</TotalTime>
  <Words>1633</Words>
  <Application>Microsoft Office PowerPoint</Application>
  <PresentationFormat>On-screen Show (4:3)</PresentationFormat>
  <Paragraphs>524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MS UI Gothic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hareesh nair</dc:creator>
  <cp:lastModifiedBy>hareesh nair</cp:lastModifiedBy>
  <cp:revision>207</cp:revision>
  <dcterms:created xsi:type="dcterms:W3CDTF">2026-05-06T19:49:11Z</dcterms:created>
  <dcterms:modified xsi:type="dcterms:W3CDTF">2026-06-16T19:09:01Z</dcterms:modified>
</cp:coreProperties>
</file>