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04"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Hanken Grotesk Medium"/>
      <p:regular r:id="rId23"/>
      <p:bold r:id="rId24"/>
      <p:italic r:id="rId25"/>
      <p:boldItalic r:id="rId26"/>
    </p:embeddedFont>
    <p:embeddedFont>
      <p:font typeface="Neuton Light"/>
      <p:regular r:id="rId27"/>
      <p:bold r:id="rId28"/>
      <p:boldItalic r:id="rId29"/>
    </p:embeddedFont>
    <p:embeddedFont>
      <p:font typeface="Hanken Grotesk"/>
      <p:regular r:id="rId30"/>
      <p:bold r:id="rId31"/>
      <p:italic r:id="rId32"/>
      <p:boldItalic r:id="rId33"/>
    </p:embeddedFont>
    <p:embeddedFont>
      <p:font typeface="Hanken Grotesk SemiBold"/>
      <p:regular r:id="rId34"/>
      <p:bold r:id="rId35"/>
      <p:italic r:id="rId36"/>
      <p:boldItalic r:id="rId37"/>
    </p:embeddedFont>
    <p:embeddedFont>
      <p:font typeface="Neuton"/>
      <p:regular r:id="rId38"/>
      <p:bold r:id="rId39"/>
      <p:italic r:id="rId40"/>
    </p:embeddedFont>
    <p:embeddedFont>
      <p:font typeface="Neuton ExtraLight"/>
      <p:regular r:id="rId41"/>
      <p:bold r:id="rId42"/>
      <p:boldItalic r:id="rId43"/>
    </p:embeddedFont>
    <p:embeddedFont>
      <p:font typeface="Bahiana"/>
      <p:regular r:id="rId44"/>
    </p:embeddedFont>
    <p:embeddedFont>
      <p:font typeface="Hanken Grotesk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65A822-3826-4324-BC25-E98FFE5352DC}">
  <a:tblStyle styleId="{8B65A822-3826-4324-BC25-E98FFE5352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euton-italic.fntdata"/><Relationship Id="rId20" Type="http://schemas.openxmlformats.org/officeDocument/2006/relationships/slide" Target="slides/slide13.xml"/><Relationship Id="rId42" Type="http://schemas.openxmlformats.org/officeDocument/2006/relationships/font" Target="fonts/NeutonExtraLight-bold.fntdata"/><Relationship Id="rId41" Type="http://schemas.openxmlformats.org/officeDocument/2006/relationships/font" Target="fonts/NeutonExtraLight-regular.fntdata"/><Relationship Id="rId22" Type="http://schemas.openxmlformats.org/officeDocument/2006/relationships/slide" Target="slides/slide15.xml"/><Relationship Id="rId44" Type="http://schemas.openxmlformats.org/officeDocument/2006/relationships/font" Target="fonts/Bahiana-regular.fntdata"/><Relationship Id="rId21" Type="http://schemas.openxmlformats.org/officeDocument/2006/relationships/slide" Target="slides/slide14.xml"/><Relationship Id="rId43" Type="http://schemas.openxmlformats.org/officeDocument/2006/relationships/font" Target="fonts/NeutonExtraLight-boldItalic.fntdata"/><Relationship Id="rId24" Type="http://schemas.openxmlformats.org/officeDocument/2006/relationships/font" Target="fonts/HankenGroteskMedium-bold.fntdata"/><Relationship Id="rId46" Type="http://schemas.openxmlformats.org/officeDocument/2006/relationships/font" Target="fonts/HankenGroteskLight-bold.fntdata"/><Relationship Id="rId23" Type="http://schemas.openxmlformats.org/officeDocument/2006/relationships/font" Target="fonts/HankenGroteskMedium-regular.fntdata"/><Relationship Id="rId45" Type="http://schemas.openxmlformats.org/officeDocument/2006/relationships/font" Target="fonts/HankenGrotesk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HankenGroteskMedium-boldItalic.fntdata"/><Relationship Id="rId48" Type="http://schemas.openxmlformats.org/officeDocument/2006/relationships/font" Target="fonts/HankenGroteskLight-boldItalic.fntdata"/><Relationship Id="rId25" Type="http://schemas.openxmlformats.org/officeDocument/2006/relationships/font" Target="fonts/HankenGroteskMedium-italic.fntdata"/><Relationship Id="rId47" Type="http://schemas.openxmlformats.org/officeDocument/2006/relationships/font" Target="fonts/HankenGroteskLight-italic.fntdata"/><Relationship Id="rId28" Type="http://schemas.openxmlformats.org/officeDocument/2006/relationships/font" Target="fonts/NeutonLight-bold.fntdata"/><Relationship Id="rId27" Type="http://schemas.openxmlformats.org/officeDocument/2006/relationships/font" Target="fonts/Neuton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eutonLight-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ankenGrotesk-bold.fntdata"/><Relationship Id="rId30" Type="http://schemas.openxmlformats.org/officeDocument/2006/relationships/font" Target="fonts/HankenGrotesk-regular.fntdata"/><Relationship Id="rId11" Type="http://schemas.openxmlformats.org/officeDocument/2006/relationships/slide" Target="slides/slide4.xml"/><Relationship Id="rId33" Type="http://schemas.openxmlformats.org/officeDocument/2006/relationships/font" Target="fonts/HankenGrotesk-boldItalic.fntdata"/><Relationship Id="rId10" Type="http://schemas.openxmlformats.org/officeDocument/2006/relationships/slide" Target="slides/slide3.xml"/><Relationship Id="rId32" Type="http://schemas.openxmlformats.org/officeDocument/2006/relationships/font" Target="fonts/HankenGrotesk-italic.fntdata"/><Relationship Id="rId13" Type="http://schemas.openxmlformats.org/officeDocument/2006/relationships/slide" Target="slides/slide6.xml"/><Relationship Id="rId35" Type="http://schemas.openxmlformats.org/officeDocument/2006/relationships/font" Target="fonts/HankenGroteskSemiBold-bold.fntdata"/><Relationship Id="rId12" Type="http://schemas.openxmlformats.org/officeDocument/2006/relationships/slide" Target="slides/slide5.xml"/><Relationship Id="rId34" Type="http://schemas.openxmlformats.org/officeDocument/2006/relationships/font" Target="fonts/HankenGroteskSemiBold-regular.fntdata"/><Relationship Id="rId15" Type="http://schemas.openxmlformats.org/officeDocument/2006/relationships/slide" Target="slides/slide8.xml"/><Relationship Id="rId37" Type="http://schemas.openxmlformats.org/officeDocument/2006/relationships/font" Target="fonts/HankenGroteskSemiBold-boldItalic.fntdata"/><Relationship Id="rId14" Type="http://schemas.openxmlformats.org/officeDocument/2006/relationships/slide" Target="slides/slide7.xml"/><Relationship Id="rId36" Type="http://schemas.openxmlformats.org/officeDocument/2006/relationships/font" Target="fonts/HankenGroteskSemiBold-italic.fntdata"/><Relationship Id="rId17" Type="http://schemas.openxmlformats.org/officeDocument/2006/relationships/slide" Target="slides/slide10.xml"/><Relationship Id="rId39" Type="http://schemas.openxmlformats.org/officeDocument/2006/relationships/font" Target="fonts/Neuton-bold.fntdata"/><Relationship Id="rId16" Type="http://schemas.openxmlformats.org/officeDocument/2006/relationships/slide" Target="slides/slide9.xml"/><Relationship Id="rId38" Type="http://schemas.openxmlformats.org/officeDocument/2006/relationships/font" Target="fonts/Neuton-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5e669dffb3_1_1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5e669dffb3_1_1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5e669dffb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5e669dffb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5e8c37c3e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35e8c37c3e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35e8c37c3e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35e8c37c3e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35e42426206_0_2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35e42426206_0_2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35e42426206_0_2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35e42426206_0_2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35e42426206_0_2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35e42426206_0_2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5e42426206_0_2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35e42426206_0_2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35e669dffb3_1_3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35e669dffb3_1_3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5e669dffb3_1_2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35e669dffb3_1_2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5e669dff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5e669dff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5f9cbdd4a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5f9cbdd4a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360450adc4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360450adc4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5e7d0792b2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35e7d0792b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35e42426206_0_2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5e42426206_0_2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ackground">
  <p:cSld name="CUSTOM">
    <p:bg>
      <p:bgPr>
        <a:solidFill>
          <a:schemeClr val="dk2"/>
        </a:solidFill>
      </p:bgPr>
    </p:bg>
    <p:spTree>
      <p:nvGrpSpPr>
        <p:cNvPr id="54" name="Shape 54"/>
        <p:cNvGrpSpPr/>
        <p:nvPr/>
      </p:nvGrpSpPr>
      <p:grpSpPr>
        <a:xfrm>
          <a:off x="0" y="0"/>
          <a:ext cx="0" cy="0"/>
          <a:chOff x="0" y="0"/>
          <a:chExt cx="0" cy="0"/>
        </a:xfrm>
      </p:grpSpPr>
      <p:sp>
        <p:nvSpPr>
          <p:cNvPr id="55" name="Google Shape;55;p14"/>
          <p:cNvSpPr/>
          <p:nvPr/>
        </p:nvSpPr>
        <p:spPr>
          <a:xfrm>
            <a:off x="-2450" y="486600"/>
            <a:ext cx="9144000" cy="4656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cxnSp>
        <p:nvCxnSpPr>
          <p:cNvPr id="56" name="Google Shape;56;p14"/>
          <p:cNvCxnSpPr/>
          <p:nvPr/>
        </p:nvCxnSpPr>
        <p:spPr>
          <a:xfrm rot="10800000">
            <a:off x="593700" y="3671900"/>
            <a:ext cx="7948200" cy="0"/>
          </a:xfrm>
          <a:prstGeom prst="straightConnector1">
            <a:avLst/>
          </a:prstGeom>
          <a:noFill/>
          <a:ln cap="flat" cmpd="sng" w="9525">
            <a:solidFill>
              <a:schemeClr val="dk1"/>
            </a:solidFill>
            <a:prstDash val="solid"/>
            <a:round/>
            <a:headEnd len="sm" w="sm" type="none"/>
            <a:tailEnd len="sm" w="sm" type="none"/>
          </a:ln>
        </p:spPr>
      </p:cxnSp>
      <p:sp>
        <p:nvSpPr>
          <p:cNvPr id="57" name="Google Shape;57;p14"/>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58" name="Google Shape;58;p14"/>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SzPts val="1000"/>
              <a:buFont typeface="Hanken Grotesk"/>
              <a:buChar char="●"/>
              <a:defRPr/>
            </a:lvl1pPr>
            <a:lvl2pPr indent="-292100" lvl="1" marL="914400">
              <a:spcBef>
                <a:spcPts val="0"/>
              </a:spcBef>
              <a:spcAft>
                <a:spcPts val="0"/>
              </a:spcAft>
              <a:buSzPts val="1000"/>
              <a:buFont typeface="Hanken Grotesk"/>
              <a:buChar char="○"/>
              <a:defRPr/>
            </a:lvl2pPr>
            <a:lvl3pPr indent="-292100" lvl="2" marL="1371600">
              <a:spcBef>
                <a:spcPts val="0"/>
              </a:spcBef>
              <a:spcAft>
                <a:spcPts val="0"/>
              </a:spcAft>
              <a:buSzPts val="1000"/>
              <a:buFont typeface="Hanken Grotesk"/>
              <a:buChar char="■"/>
              <a:defRPr/>
            </a:lvl3pPr>
            <a:lvl4pPr indent="-292100" lvl="3" marL="1828800">
              <a:spcBef>
                <a:spcPts val="0"/>
              </a:spcBef>
              <a:spcAft>
                <a:spcPts val="0"/>
              </a:spcAft>
              <a:buSzPts val="1000"/>
              <a:buFont typeface="Hanken Grotesk"/>
              <a:buChar char="●"/>
              <a:defRPr/>
            </a:lvl4pPr>
            <a:lvl5pPr indent="-292100" lvl="4" marL="2286000">
              <a:spcBef>
                <a:spcPts val="0"/>
              </a:spcBef>
              <a:spcAft>
                <a:spcPts val="0"/>
              </a:spcAft>
              <a:buSzPts val="1000"/>
              <a:buFont typeface="Hanken Grotesk"/>
              <a:buChar char="○"/>
              <a:defRPr/>
            </a:lvl5pPr>
            <a:lvl6pPr indent="-292100" lvl="5" marL="2743200">
              <a:spcBef>
                <a:spcPts val="0"/>
              </a:spcBef>
              <a:spcAft>
                <a:spcPts val="0"/>
              </a:spcAft>
              <a:buSzPts val="1000"/>
              <a:buFont typeface="Hanken Grotesk"/>
              <a:buChar char="■"/>
              <a:defRPr/>
            </a:lvl6pPr>
            <a:lvl7pPr indent="-292100" lvl="6" marL="3200400">
              <a:spcBef>
                <a:spcPts val="0"/>
              </a:spcBef>
              <a:spcAft>
                <a:spcPts val="0"/>
              </a:spcAft>
              <a:buSzPts val="1000"/>
              <a:buFont typeface="Hanken Grotesk"/>
              <a:buChar char="●"/>
              <a:defRPr/>
            </a:lvl7pPr>
            <a:lvl8pPr indent="-292100" lvl="7" marL="3657600">
              <a:spcBef>
                <a:spcPts val="0"/>
              </a:spcBef>
              <a:spcAft>
                <a:spcPts val="0"/>
              </a:spcAft>
              <a:buSzPts val="1000"/>
              <a:buFont typeface="Hanken Grotesk"/>
              <a:buChar char="○"/>
              <a:defRPr/>
            </a:lvl8pPr>
            <a:lvl9pPr indent="-292100" lvl="8" marL="4114800">
              <a:spcBef>
                <a:spcPts val="0"/>
              </a:spcBef>
              <a:spcAft>
                <a:spcPts val="0"/>
              </a:spcAft>
              <a:buSzPts val="1000"/>
              <a:buFont typeface="Hanken Grotesk"/>
              <a:buChar char="■"/>
              <a:defRPr/>
            </a:lvl9pPr>
          </a:lstStyle>
          <a:p/>
        </p:txBody>
      </p:sp>
      <p:sp>
        <p:nvSpPr>
          <p:cNvPr id="59" name="Google Shape;59;p14"/>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4"/>
          <p:cNvSpPr txBox="1"/>
          <p:nvPr>
            <p:ph idx="3" type="subTitle"/>
          </p:nvPr>
        </p:nvSpPr>
        <p:spPr>
          <a:xfrm>
            <a:off x="5539488" y="4387200"/>
            <a:ext cx="1501200" cy="183600"/>
          </a:xfrm>
          <a:prstGeom prst="rect">
            <a:avLst/>
          </a:prstGeom>
        </p:spPr>
        <p:txBody>
          <a:bodyPr anchorCtr="0" anchor="ctr" bIns="0" lIns="0" spcFirstLastPara="1" rIns="0" wrap="square" tIns="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1" name="Google Shape;61;p14"/>
          <p:cNvSpPr txBox="1"/>
          <p:nvPr>
            <p:ph idx="4" type="subTitle"/>
          </p:nvPr>
        </p:nvSpPr>
        <p:spPr>
          <a:xfrm>
            <a:off x="7040700" y="4387200"/>
            <a:ext cx="1501200" cy="183600"/>
          </a:xfrm>
          <a:prstGeom prst="rect">
            <a:avLst/>
          </a:prstGeom>
        </p:spPr>
        <p:txBody>
          <a:bodyPr anchorCtr="0" anchor="ctr" bIns="0" lIns="0" spcFirstLastPara="1" rIns="0" wrap="square" tIns="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CUSTOM_7_1_1_1_1_1_1_1_1_1_1_1_1_1_1_1_1_1">
    <p:spTree>
      <p:nvGrpSpPr>
        <p:cNvPr id="62" name="Shape 62"/>
        <p:cNvGrpSpPr/>
        <p:nvPr/>
      </p:nvGrpSpPr>
      <p:grpSpPr>
        <a:xfrm>
          <a:off x="0" y="0"/>
          <a:ext cx="0" cy="0"/>
          <a:chOff x="0" y="0"/>
          <a:chExt cx="0" cy="0"/>
        </a:xfrm>
      </p:grpSpPr>
      <p:sp>
        <p:nvSpPr>
          <p:cNvPr id="63" name="Google Shape;63;p15"/>
          <p:cNvSpPr txBox="1"/>
          <p:nvPr>
            <p:ph idx="1" type="subTitle"/>
          </p:nvPr>
        </p:nvSpPr>
        <p:spPr>
          <a:xfrm>
            <a:off x="4322100" y="47000"/>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64" name="Google Shape;64;p15"/>
          <p:cNvSpPr txBox="1"/>
          <p:nvPr>
            <p:ph idx="2" type="subTitle"/>
          </p:nvPr>
        </p:nvSpPr>
        <p:spPr>
          <a:xfrm>
            <a:off x="4322100" y="538525"/>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65" name="Google Shape;65;p15"/>
          <p:cNvSpPr txBox="1"/>
          <p:nvPr>
            <p:ph idx="3" type="subTitle"/>
          </p:nvPr>
        </p:nvSpPr>
        <p:spPr>
          <a:xfrm>
            <a:off x="4322100" y="1061300"/>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66" name="Google Shape;66;p15"/>
          <p:cNvSpPr txBox="1"/>
          <p:nvPr>
            <p:ph idx="4" type="subTitle"/>
          </p:nvPr>
        </p:nvSpPr>
        <p:spPr>
          <a:xfrm>
            <a:off x="4322100" y="156021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67" name="Google Shape;67;p15"/>
          <p:cNvSpPr txBox="1"/>
          <p:nvPr>
            <p:ph idx="5" type="subTitle"/>
          </p:nvPr>
        </p:nvSpPr>
        <p:spPr>
          <a:xfrm>
            <a:off x="4322100" y="209436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68" name="Google Shape;68;p15"/>
          <p:cNvSpPr txBox="1"/>
          <p:nvPr>
            <p:ph idx="6" type="subTitle"/>
          </p:nvPr>
        </p:nvSpPr>
        <p:spPr>
          <a:xfrm>
            <a:off x="4322100" y="260531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69" name="Google Shape;69;p15"/>
          <p:cNvSpPr txBox="1"/>
          <p:nvPr>
            <p:ph idx="7" type="subTitle"/>
          </p:nvPr>
        </p:nvSpPr>
        <p:spPr>
          <a:xfrm>
            <a:off x="4322100" y="3120113"/>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70" name="Google Shape;70;p15"/>
          <p:cNvSpPr txBox="1"/>
          <p:nvPr>
            <p:ph idx="8" type="subTitle"/>
          </p:nvPr>
        </p:nvSpPr>
        <p:spPr>
          <a:xfrm>
            <a:off x="4322100" y="3634825"/>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71" name="Google Shape;71;p15"/>
          <p:cNvSpPr txBox="1"/>
          <p:nvPr>
            <p:ph idx="9" type="subTitle"/>
          </p:nvPr>
        </p:nvSpPr>
        <p:spPr>
          <a:xfrm>
            <a:off x="4322100" y="4152488"/>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72" name="Google Shape;72;p15"/>
          <p:cNvSpPr txBox="1"/>
          <p:nvPr>
            <p:ph idx="13" type="subTitle"/>
          </p:nvPr>
        </p:nvSpPr>
        <p:spPr>
          <a:xfrm>
            <a:off x="4322100" y="4667200"/>
            <a:ext cx="3958800" cy="4527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p:txBody>
      </p:sp>
      <p:sp>
        <p:nvSpPr>
          <p:cNvPr id="73" name="Google Shape;73;p15"/>
          <p:cNvSpPr txBox="1"/>
          <p:nvPr>
            <p:ph idx="14" type="subTitle"/>
          </p:nvPr>
        </p:nvSpPr>
        <p:spPr>
          <a:xfrm>
            <a:off x="8440475" y="35300"/>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74" name="Google Shape;74;p15"/>
          <p:cNvSpPr txBox="1"/>
          <p:nvPr>
            <p:ph idx="15" type="subTitle"/>
          </p:nvPr>
        </p:nvSpPr>
        <p:spPr>
          <a:xfrm>
            <a:off x="8440475" y="526825"/>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75" name="Google Shape;75;p15"/>
          <p:cNvSpPr txBox="1"/>
          <p:nvPr>
            <p:ph idx="16" type="subTitle"/>
          </p:nvPr>
        </p:nvSpPr>
        <p:spPr>
          <a:xfrm>
            <a:off x="8440475" y="1049600"/>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76" name="Google Shape;76;p15"/>
          <p:cNvSpPr txBox="1"/>
          <p:nvPr>
            <p:ph idx="17" type="subTitle"/>
          </p:nvPr>
        </p:nvSpPr>
        <p:spPr>
          <a:xfrm>
            <a:off x="8440475" y="154851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77" name="Google Shape;77;p15"/>
          <p:cNvSpPr txBox="1"/>
          <p:nvPr>
            <p:ph idx="18" type="subTitle"/>
          </p:nvPr>
        </p:nvSpPr>
        <p:spPr>
          <a:xfrm>
            <a:off x="8440475" y="208266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78" name="Google Shape;78;p15"/>
          <p:cNvSpPr txBox="1"/>
          <p:nvPr>
            <p:ph idx="19" type="subTitle"/>
          </p:nvPr>
        </p:nvSpPr>
        <p:spPr>
          <a:xfrm>
            <a:off x="8440475" y="259361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79" name="Google Shape;79;p15"/>
          <p:cNvSpPr txBox="1"/>
          <p:nvPr>
            <p:ph idx="20" type="subTitle"/>
          </p:nvPr>
        </p:nvSpPr>
        <p:spPr>
          <a:xfrm>
            <a:off x="8440475" y="3108413"/>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80" name="Google Shape;80;p15"/>
          <p:cNvSpPr txBox="1"/>
          <p:nvPr>
            <p:ph idx="21" type="subTitle"/>
          </p:nvPr>
        </p:nvSpPr>
        <p:spPr>
          <a:xfrm>
            <a:off x="8440475" y="3623125"/>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81" name="Google Shape;81;p15"/>
          <p:cNvSpPr txBox="1"/>
          <p:nvPr>
            <p:ph idx="22" type="subTitle"/>
          </p:nvPr>
        </p:nvSpPr>
        <p:spPr>
          <a:xfrm>
            <a:off x="8440475" y="4140788"/>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82" name="Google Shape;82;p15"/>
          <p:cNvSpPr txBox="1"/>
          <p:nvPr>
            <p:ph idx="23" type="subTitle"/>
          </p:nvPr>
        </p:nvSpPr>
        <p:spPr>
          <a:xfrm>
            <a:off x="8440475" y="4655500"/>
            <a:ext cx="703500" cy="452700"/>
          </a:xfrm>
          <a:prstGeom prst="rect">
            <a:avLst/>
          </a:prstGeom>
        </p:spPr>
        <p:txBody>
          <a:bodyPr anchorCtr="0" anchor="ctr" bIns="0" lIns="0" spcFirstLastPara="1" rIns="72000" wrap="square" tIns="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p:txBody>
      </p:sp>
      <p:sp>
        <p:nvSpPr>
          <p:cNvPr id="83" name="Google Shape;83;p15"/>
          <p:cNvSpPr txBox="1"/>
          <p:nvPr>
            <p:ph type="title"/>
          </p:nvPr>
        </p:nvSpPr>
        <p:spPr>
          <a:xfrm>
            <a:off x="594025" y="184702"/>
            <a:ext cx="3696300" cy="153900"/>
          </a:xfrm>
          <a:prstGeom prst="rect">
            <a:avLst/>
          </a:prstGeom>
        </p:spPr>
        <p:txBody>
          <a:bodyPr anchorCtr="0" anchor="ctr" bIns="0" lIns="0" spcFirstLastPara="1" rIns="0" wrap="square" tIns="0">
            <a:normAutofit/>
          </a:bodyPr>
          <a:lstStyle>
            <a:lvl1pPr lvl="0">
              <a:spcBef>
                <a:spcPts val="0"/>
              </a:spcBef>
              <a:spcAft>
                <a:spcPts val="0"/>
              </a:spcAft>
              <a:buSzPts val="1000"/>
              <a:buFont typeface="Hanken Grotesk"/>
              <a:buNone/>
              <a:defRPr b="1" sz="1000">
                <a:latin typeface="Hanken Grotesk"/>
                <a:ea typeface="Hanken Grotesk"/>
                <a:cs typeface="Hanken Grotesk"/>
                <a:sym typeface="Hanken Grotesk"/>
              </a:defRPr>
            </a:lvl1pPr>
            <a:lvl2pPr lvl="1">
              <a:spcBef>
                <a:spcPts val="0"/>
              </a:spcBef>
              <a:spcAft>
                <a:spcPts val="0"/>
              </a:spcAft>
              <a:buSzPts val="1000"/>
              <a:buFont typeface="Hanken Grotesk"/>
              <a:buNone/>
              <a:defRPr b="1" sz="1000">
                <a:latin typeface="Hanken Grotesk"/>
                <a:ea typeface="Hanken Grotesk"/>
                <a:cs typeface="Hanken Grotesk"/>
                <a:sym typeface="Hanken Grotesk"/>
              </a:defRPr>
            </a:lvl2pPr>
            <a:lvl3pPr lvl="2">
              <a:spcBef>
                <a:spcPts val="0"/>
              </a:spcBef>
              <a:spcAft>
                <a:spcPts val="0"/>
              </a:spcAft>
              <a:buSzPts val="1000"/>
              <a:buFont typeface="Hanken Grotesk"/>
              <a:buNone/>
              <a:defRPr b="1" sz="1000">
                <a:latin typeface="Hanken Grotesk"/>
                <a:ea typeface="Hanken Grotesk"/>
                <a:cs typeface="Hanken Grotesk"/>
                <a:sym typeface="Hanken Grotesk"/>
              </a:defRPr>
            </a:lvl3pPr>
            <a:lvl4pPr lvl="3">
              <a:spcBef>
                <a:spcPts val="0"/>
              </a:spcBef>
              <a:spcAft>
                <a:spcPts val="0"/>
              </a:spcAft>
              <a:buSzPts val="1000"/>
              <a:buFont typeface="Hanken Grotesk"/>
              <a:buNone/>
              <a:defRPr b="1" sz="1000">
                <a:latin typeface="Hanken Grotesk"/>
                <a:ea typeface="Hanken Grotesk"/>
                <a:cs typeface="Hanken Grotesk"/>
                <a:sym typeface="Hanken Grotesk"/>
              </a:defRPr>
            </a:lvl4pPr>
            <a:lvl5pPr lvl="4">
              <a:spcBef>
                <a:spcPts val="0"/>
              </a:spcBef>
              <a:spcAft>
                <a:spcPts val="0"/>
              </a:spcAft>
              <a:buSzPts val="1000"/>
              <a:buFont typeface="Hanken Grotesk"/>
              <a:buNone/>
              <a:defRPr b="1" sz="1000">
                <a:latin typeface="Hanken Grotesk"/>
                <a:ea typeface="Hanken Grotesk"/>
                <a:cs typeface="Hanken Grotesk"/>
                <a:sym typeface="Hanken Grotesk"/>
              </a:defRPr>
            </a:lvl5pPr>
            <a:lvl6pPr lvl="5">
              <a:spcBef>
                <a:spcPts val="0"/>
              </a:spcBef>
              <a:spcAft>
                <a:spcPts val="0"/>
              </a:spcAft>
              <a:buSzPts val="1000"/>
              <a:buFont typeface="Hanken Grotesk"/>
              <a:buNone/>
              <a:defRPr b="1" sz="1000">
                <a:latin typeface="Hanken Grotesk"/>
                <a:ea typeface="Hanken Grotesk"/>
                <a:cs typeface="Hanken Grotesk"/>
                <a:sym typeface="Hanken Grotesk"/>
              </a:defRPr>
            </a:lvl6pPr>
            <a:lvl7pPr lvl="6">
              <a:spcBef>
                <a:spcPts val="0"/>
              </a:spcBef>
              <a:spcAft>
                <a:spcPts val="0"/>
              </a:spcAft>
              <a:buSzPts val="1000"/>
              <a:buFont typeface="Hanken Grotesk"/>
              <a:buNone/>
              <a:defRPr b="1" sz="1000">
                <a:latin typeface="Hanken Grotesk"/>
                <a:ea typeface="Hanken Grotesk"/>
                <a:cs typeface="Hanken Grotesk"/>
                <a:sym typeface="Hanken Grotesk"/>
              </a:defRPr>
            </a:lvl7pPr>
            <a:lvl8pPr lvl="7">
              <a:spcBef>
                <a:spcPts val="0"/>
              </a:spcBef>
              <a:spcAft>
                <a:spcPts val="0"/>
              </a:spcAft>
              <a:buSzPts val="1000"/>
              <a:buFont typeface="Hanken Grotesk"/>
              <a:buNone/>
              <a:defRPr b="1" sz="1000">
                <a:latin typeface="Hanken Grotesk"/>
                <a:ea typeface="Hanken Grotesk"/>
                <a:cs typeface="Hanken Grotesk"/>
                <a:sym typeface="Hanken Grotesk"/>
              </a:defRPr>
            </a:lvl8pPr>
            <a:lvl9pPr lvl="8">
              <a:spcBef>
                <a:spcPts val="0"/>
              </a:spcBef>
              <a:spcAft>
                <a:spcPts val="0"/>
              </a:spcAft>
              <a:buSzPts val="1000"/>
              <a:buFont typeface="Hanken Grotesk"/>
              <a:buNone/>
              <a:defRPr b="1" sz="1000">
                <a:latin typeface="Hanken Grotesk"/>
                <a:ea typeface="Hanken Grotesk"/>
                <a:cs typeface="Hanken Grotesk"/>
                <a:sym typeface="Hanken Grotes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Folder Orange">
  <p:cSld name="CUSTOM_1">
    <p:spTree>
      <p:nvGrpSpPr>
        <p:cNvPr id="84" name="Shape 84"/>
        <p:cNvGrpSpPr/>
        <p:nvPr/>
      </p:nvGrpSpPr>
      <p:grpSpPr>
        <a:xfrm>
          <a:off x="0" y="0"/>
          <a:ext cx="0" cy="0"/>
          <a:chOff x="0" y="0"/>
          <a:chExt cx="0" cy="0"/>
        </a:xfrm>
      </p:grpSpPr>
      <p:sp>
        <p:nvSpPr>
          <p:cNvPr id="85" name="Google Shape;85;p16"/>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86" name="Google Shape;86;p16"/>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87" name="Google Shape;87;p16"/>
          <p:cNvSpPr/>
          <p:nvPr/>
        </p:nvSpPr>
        <p:spPr>
          <a:xfrm>
            <a:off x="-2450" y="486600"/>
            <a:ext cx="9144000" cy="46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88" name="Google Shape;88;p16"/>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89" name="Google Shape;89;p16"/>
          <p:cNvSpPr txBox="1"/>
          <p:nvPr>
            <p:ph idx="4" type="subTitle"/>
          </p:nvPr>
        </p:nvSpPr>
        <p:spPr>
          <a:xfrm>
            <a:off x="57241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90" name="Google Shape;90;p16"/>
          <p:cNvSpPr txBox="1"/>
          <p:nvPr>
            <p:ph type="title"/>
          </p:nvPr>
        </p:nvSpPr>
        <p:spPr>
          <a:xfrm>
            <a:off x="1399000" y="2328176"/>
            <a:ext cx="6881700" cy="781500"/>
          </a:xfrm>
          <a:prstGeom prst="rect">
            <a:avLst/>
          </a:prstGeom>
        </p:spPr>
        <p:txBody>
          <a:bodyPr anchorCtr="0" anchor="t" bIns="0" lIns="91425" spcFirstLastPara="1" rIns="91425" wrap="square" tIns="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91" name="Google Shape;91;p16"/>
          <p:cNvSpPr txBox="1"/>
          <p:nvPr>
            <p:ph idx="5" type="title"/>
          </p:nvPr>
        </p:nvSpPr>
        <p:spPr>
          <a:xfrm>
            <a:off x="1399000" y="3779000"/>
            <a:ext cx="6881700" cy="774000"/>
          </a:xfrm>
          <a:prstGeom prst="rect">
            <a:avLst/>
          </a:prstGeom>
        </p:spPr>
        <p:txBody>
          <a:bodyPr anchorCtr="0" anchor="t" bIns="0" lIns="91425" spcFirstLastPara="1" rIns="91425" wrap="square" tIns="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92" name="Google Shape;92;p16"/>
          <p:cNvSpPr txBox="1"/>
          <p:nvPr>
            <p:ph idx="6" type="title"/>
          </p:nvPr>
        </p:nvSpPr>
        <p:spPr>
          <a:xfrm>
            <a:off x="1399000" y="858998"/>
            <a:ext cx="6881700" cy="781500"/>
          </a:xfrm>
          <a:prstGeom prst="rect">
            <a:avLst/>
          </a:prstGeom>
        </p:spPr>
        <p:txBody>
          <a:bodyPr anchorCtr="0" anchor="t" bIns="0" lIns="91425" spcFirstLastPara="1" rIns="91425" wrap="square" tIns="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93" name="Google Shape;93;p16"/>
          <p:cNvSpPr/>
          <p:nvPr/>
        </p:nvSpPr>
        <p:spPr>
          <a:xfrm>
            <a:off x="1399001" y="4559050"/>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94" name="Google Shape;94;p16"/>
          <p:cNvSpPr/>
          <p:nvPr/>
        </p:nvSpPr>
        <p:spPr>
          <a:xfrm>
            <a:off x="1399026" y="3106187"/>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95" name="Google Shape;95;p16"/>
          <p:cNvSpPr/>
          <p:nvPr/>
        </p:nvSpPr>
        <p:spPr>
          <a:xfrm>
            <a:off x="1399001" y="1640387"/>
            <a:ext cx="1440300" cy="252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anken Grotesk"/>
              <a:ea typeface="Hanken Grotesk"/>
              <a:cs typeface="Hanken Grotesk"/>
              <a:sym typeface="Hanken Grotesk"/>
            </a:endParaRPr>
          </a:p>
        </p:txBody>
      </p:sp>
      <p:sp>
        <p:nvSpPr>
          <p:cNvPr id="96" name="Google Shape;96;p16"/>
          <p:cNvSpPr txBox="1"/>
          <p:nvPr>
            <p:ph idx="7" type="title"/>
          </p:nvPr>
        </p:nvSpPr>
        <p:spPr>
          <a:xfrm>
            <a:off x="1552450" y="3144818"/>
            <a:ext cx="1133400" cy="176700"/>
          </a:xfrm>
          <a:prstGeom prst="rect">
            <a:avLst/>
          </a:prstGeom>
        </p:spPr>
        <p:txBody>
          <a:bodyPr anchorCtr="0" anchor="t" bIns="91425" lIns="91425" spcFirstLastPara="1" rIns="91425" wrap="square" tIns="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p:txBody>
      </p:sp>
      <p:sp>
        <p:nvSpPr>
          <p:cNvPr id="97" name="Google Shape;97;p16"/>
          <p:cNvSpPr txBox="1"/>
          <p:nvPr>
            <p:ph idx="8" type="title"/>
          </p:nvPr>
        </p:nvSpPr>
        <p:spPr>
          <a:xfrm>
            <a:off x="1552450" y="4601474"/>
            <a:ext cx="1133400" cy="176700"/>
          </a:xfrm>
          <a:prstGeom prst="rect">
            <a:avLst/>
          </a:prstGeom>
        </p:spPr>
        <p:txBody>
          <a:bodyPr anchorCtr="0" anchor="t" bIns="91425" lIns="91425" spcFirstLastPara="1" rIns="91425" wrap="square" tIns="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p:txBody>
      </p:sp>
      <p:sp>
        <p:nvSpPr>
          <p:cNvPr id="98" name="Google Shape;98;p16"/>
          <p:cNvSpPr txBox="1"/>
          <p:nvPr>
            <p:ph idx="9" type="title"/>
          </p:nvPr>
        </p:nvSpPr>
        <p:spPr>
          <a:xfrm>
            <a:off x="1552450" y="1678277"/>
            <a:ext cx="1133400" cy="176700"/>
          </a:xfrm>
          <a:prstGeom prst="rect">
            <a:avLst/>
          </a:prstGeom>
        </p:spPr>
        <p:txBody>
          <a:bodyPr anchorCtr="0" anchor="t" bIns="91425" lIns="91425" spcFirstLastPara="1" rIns="91425" wrap="square" tIns="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p:txBody>
      </p:sp>
      <p:sp>
        <p:nvSpPr>
          <p:cNvPr id="99" name="Google Shape;99;p16"/>
          <p:cNvSpPr/>
          <p:nvPr>
            <p:ph idx="13" type="pic"/>
          </p:nvPr>
        </p:nvSpPr>
        <p:spPr>
          <a:xfrm>
            <a:off x="325850" y="928525"/>
            <a:ext cx="930900" cy="930900"/>
          </a:xfrm>
          <a:prstGeom prst="roundRect">
            <a:avLst>
              <a:gd fmla="val 12343" name="adj"/>
            </a:avLst>
          </a:prstGeom>
          <a:solidFill>
            <a:schemeClr val="lt1"/>
          </a:solidFill>
          <a:ln>
            <a:noFill/>
          </a:ln>
        </p:spPr>
      </p:sp>
      <p:sp>
        <p:nvSpPr>
          <p:cNvPr id="100" name="Google Shape;100;p16"/>
          <p:cNvSpPr/>
          <p:nvPr>
            <p:ph idx="14" type="pic"/>
          </p:nvPr>
        </p:nvSpPr>
        <p:spPr>
          <a:xfrm>
            <a:off x="325850" y="2396325"/>
            <a:ext cx="930900" cy="930900"/>
          </a:xfrm>
          <a:prstGeom prst="roundRect">
            <a:avLst>
              <a:gd fmla="val 12343" name="adj"/>
            </a:avLst>
          </a:prstGeom>
          <a:solidFill>
            <a:schemeClr val="lt1"/>
          </a:solidFill>
          <a:ln>
            <a:noFill/>
          </a:ln>
        </p:spPr>
      </p:sp>
      <p:sp>
        <p:nvSpPr>
          <p:cNvPr id="101" name="Google Shape;101;p16"/>
          <p:cNvSpPr/>
          <p:nvPr>
            <p:ph idx="15" type="pic"/>
          </p:nvPr>
        </p:nvSpPr>
        <p:spPr>
          <a:xfrm>
            <a:off x="325850" y="3849175"/>
            <a:ext cx="930900" cy="930900"/>
          </a:xfrm>
          <a:prstGeom prst="roundRect">
            <a:avLst>
              <a:gd fmla="val 12343" name="adj"/>
            </a:avLst>
          </a:prstGeom>
          <a:solidFill>
            <a:schemeClr val="lt1"/>
          </a:solidFill>
          <a:ln>
            <a:noFill/>
          </a:ln>
        </p:spPr>
      </p:sp>
      <p:sp>
        <p:nvSpPr>
          <p:cNvPr id="102" name="Google Shape;102;p16"/>
          <p:cNvSpPr txBox="1"/>
          <p:nvPr>
            <p:ph idx="16" type="body"/>
          </p:nvPr>
        </p:nvSpPr>
        <p:spPr>
          <a:xfrm>
            <a:off x="3060150" y="1598250"/>
            <a:ext cx="5311800" cy="403500"/>
          </a:xfrm>
          <a:prstGeom prst="rect">
            <a:avLst/>
          </a:prstGeom>
        </p:spPr>
        <p:txBody>
          <a:bodyPr anchorCtr="0" anchor="t" bIns="91425" lIns="91425" spcFirstLastPara="1" rIns="91425"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03" name="Google Shape;103;p16"/>
          <p:cNvSpPr txBox="1"/>
          <p:nvPr>
            <p:ph idx="17" type="body"/>
          </p:nvPr>
        </p:nvSpPr>
        <p:spPr>
          <a:xfrm>
            <a:off x="3060150" y="3108200"/>
            <a:ext cx="5311800" cy="403500"/>
          </a:xfrm>
          <a:prstGeom prst="rect">
            <a:avLst/>
          </a:prstGeom>
        </p:spPr>
        <p:txBody>
          <a:bodyPr anchorCtr="0" anchor="t" bIns="91425" lIns="91425" spcFirstLastPara="1" rIns="91425"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04" name="Google Shape;104;p16"/>
          <p:cNvSpPr txBox="1"/>
          <p:nvPr>
            <p:ph idx="18" type="body"/>
          </p:nvPr>
        </p:nvSpPr>
        <p:spPr>
          <a:xfrm>
            <a:off x="3060150" y="4553025"/>
            <a:ext cx="5311800" cy="403500"/>
          </a:xfrm>
          <a:prstGeom prst="rect">
            <a:avLst/>
          </a:prstGeom>
        </p:spPr>
        <p:txBody>
          <a:bodyPr anchorCtr="0" anchor="t" bIns="91425" lIns="91425" spcFirstLastPara="1" rIns="91425"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Folder Orange 2">
  <p:cSld name="CUSTOM_1_2">
    <p:spTree>
      <p:nvGrpSpPr>
        <p:cNvPr id="105" name="Shape 105"/>
        <p:cNvGrpSpPr/>
        <p:nvPr/>
      </p:nvGrpSpPr>
      <p:grpSpPr>
        <a:xfrm>
          <a:off x="0" y="0"/>
          <a:ext cx="0" cy="0"/>
          <a:chOff x="0" y="0"/>
          <a:chExt cx="0" cy="0"/>
        </a:xfrm>
      </p:grpSpPr>
      <p:sp>
        <p:nvSpPr>
          <p:cNvPr id="106" name="Google Shape;106;p17"/>
          <p:cNvSpPr/>
          <p:nvPr/>
        </p:nvSpPr>
        <p:spPr>
          <a:xfrm>
            <a:off x="-2450" y="486600"/>
            <a:ext cx="9144000" cy="46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107" name="Google Shape;107;p17"/>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108" name="Google Shape;108;p17"/>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109" name="Google Shape;109;p17"/>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110" name="Google Shape;110;p17"/>
          <p:cNvSpPr txBox="1"/>
          <p:nvPr>
            <p:ph idx="4" type="subTitle"/>
          </p:nvPr>
        </p:nvSpPr>
        <p:spPr>
          <a:xfrm>
            <a:off x="57241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111" name="Google Shape;111;p17"/>
          <p:cNvSpPr txBox="1"/>
          <p:nvPr>
            <p:ph type="title"/>
          </p:nvPr>
        </p:nvSpPr>
        <p:spPr>
          <a:xfrm>
            <a:off x="596525" y="753331"/>
            <a:ext cx="7062000" cy="8550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2" name="Google Shape;112;p17"/>
          <p:cNvSpPr txBox="1"/>
          <p:nvPr>
            <p:ph idx="5" type="title"/>
          </p:nvPr>
        </p:nvSpPr>
        <p:spPr>
          <a:xfrm>
            <a:off x="1279000" y="2812875"/>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3" name="Google Shape;113;p17"/>
          <p:cNvSpPr txBox="1"/>
          <p:nvPr>
            <p:ph idx="6" type="title"/>
          </p:nvPr>
        </p:nvSpPr>
        <p:spPr>
          <a:xfrm>
            <a:off x="1279000" y="3854630"/>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4" name="Google Shape;114;p17"/>
          <p:cNvSpPr txBox="1"/>
          <p:nvPr>
            <p:ph idx="7" type="title"/>
          </p:nvPr>
        </p:nvSpPr>
        <p:spPr>
          <a:xfrm>
            <a:off x="4917850" y="1749478"/>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17"/>
          <p:cNvSpPr txBox="1"/>
          <p:nvPr>
            <p:ph idx="8" type="title"/>
          </p:nvPr>
        </p:nvSpPr>
        <p:spPr>
          <a:xfrm>
            <a:off x="4917850" y="3854630"/>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6" name="Google Shape;116;p17"/>
          <p:cNvSpPr txBox="1"/>
          <p:nvPr>
            <p:ph idx="9" type="title"/>
          </p:nvPr>
        </p:nvSpPr>
        <p:spPr>
          <a:xfrm>
            <a:off x="4925175" y="2812875"/>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7" name="Google Shape;117;p17"/>
          <p:cNvSpPr/>
          <p:nvPr>
            <p:ph idx="13" type="pic"/>
          </p:nvPr>
        </p:nvSpPr>
        <p:spPr>
          <a:xfrm>
            <a:off x="4021150" y="1690575"/>
            <a:ext cx="735600" cy="735600"/>
          </a:xfrm>
          <a:prstGeom prst="ellipse">
            <a:avLst/>
          </a:prstGeom>
          <a:noFill/>
          <a:ln>
            <a:noFill/>
          </a:ln>
        </p:spPr>
      </p:sp>
      <p:sp>
        <p:nvSpPr>
          <p:cNvPr id="118" name="Google Shape;118;p17"/>
          <p:cNvSpPr/>
          <p:nvPr>
            <p:ph idx="14" type="pic"/>
          </p:nvPr>
        </p:nvSpPr>
        <p:spPr>
          <a:xfrm>
            <a:off x="4021150" y="2738375"/>
            <a:ext cx="735600" cy="735600"/>
          </a:xfrm>
          <a:prstGeom prst="ellipse">
            <a:avLst/>
          </a:prstGeom>
          <a:noFill/>
          <a:ln>
            <a:noFill/>
          </a:ln>
        </p:spPr>
      </p:sp>
      <p:sp>
        <p:nvSpPr>
          <p:cNvPr id="119" name="Google Shape;119;p17"/>
          <p:cNvSpPr/>
          <p:nvPr>
            <p:ph idx="15" type="pic"/>
          </p:nvPr>
        </p:nvSpPr>
        <p:spPr>
          <a:xfrm>
            <a:off x="4021150" y="3789600"/>
            <a:ext cx="735600" cy="735600"/>
          </a:xfrm>
          <a:prstGeom prst="ellipse">
            <a:avLst/>
          </a:prstGeom>
          <a:noFill/>
          <a:ln>
            <a:noFill/>
          </a:ln>
        </p:spPr>
      </p:sp>
      <p:sp>
        <p:nvSpPr>
          <p:cNvPr id="120" name="Google Shape;120;p17"/>
          <p:cNvSpPr/>
          <p:nvPr>
            <p:ph idx="16" type="pic"/>
          </p:nvPr>
        </p:nvSpPr>
        <p:spPr>
          <a:xfrm>
            <a:off x="377300" y="1690575"/>
            <a:ext cx="735600" cy="735600"/>
          </a:xfrm>
          <a:prstGeom prst="ellipse">
            <a:avLst/>
          </a:prstGeom>
          <a:noFill/>
          <a:ln>
            <a:noFill/>
          </a:ln>
        </p:spPr>
      </p:sp>
      <p:sp>
        <p:nvSpPr>
          <p:cNvPr id="121" name="Google Shape;121;p17"/>
          <p:cNvSpPr/>
          <p:nvPr>
            <p:ph idx="17" type="pic"/>
          </p:nvPr>
        </p:nvSpPr>
        <p:spPr>
          <a:xfrm>
            <a:off x="377300" y="2738375"/>
            <a:ext cx="735600" cy="735600"/>
          </a:xfrm>
          <a:prstGeom prst="ellipse">
            <a:avLst/>
          </a:prstGeom>
          <a:noFill/>
          <a:ln>
            <a:noFill/>
          </a:ln>
        </p:spPr>
      </p:sp>
      <p:sp>
        <p:nvSpPr>
          <p:cNvPr id="122" name="Google Shape;122;p17"/>
          <p:cNvSpPr/>
          <p:nvPr>
            <p:ph idx="18" type="pic"/>
          </p:nvPr>
        </p:nvSpPr>
        <p:spPr>
          <a:xfrm>
            <a:off x="377300" y="3789600"/>
            <a:ext cx="735600" cy="735600"/>
          </a:xfrm>
          <a:prstGeom prst="ellipse">
            <a:avLst/>
          </a:prstGeom>
          <a:noFill/>
          <a:ln>
            <a:noFill/>
          </a:ln>
        </p:spPr>
      </p:sp>
      <p:sp>
        <p:nvSpPr>
          <p:cNvPr id="123" name="Google Shape;123;p17"/>
          <p:cNvSpPr txBox="1"/>
          <p:nvPr>
            <p:ph idx="19" type="title"/>
          </p:nvPr>
        </p:nvSpPr>
        <p:spPr>
          <a:xfrm>
            <a:off x="1279000" y="1749478"/>
            <a:ext cx="2242800" cy="365700"/>
          </a:xfrm>
          <a:prstGeom prst="rect">
            <a:avLst/>
          </a:prstGeom>
        </p:spPr>
        <p:txBody>
          <a:bodyPr anchorCtr="0" anchor="t" bIns="91425" lIns="91425" spcFirstLastPara="1" rIns="91425" wrap="square" tIns="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4" name="Google Shape;124;p17"/>
          <p:cNvSpPr txBox="1"/>
          <p:nvPr>
            <p:ph idx="20" type="body"/>
          </p:nvPr>
        </p:nvSpPr>
        <p:spPr>
          <a:xfrm>
            <a:off x="1279000" y="210055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5" name="Google Shape;125;p17"/>
          <p:cNvSpPr txBox="1"/>
          <p:nvPr>
            <p:ph idx="21" type="body"/>
          </p:nvPr>
        </p:nvSpPr>
        <p:spPr>
          <a:xfrm>
            <a:off x="1279000" y="420580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6" name="Google Shape;126;p17"/>
          <p:cNvSpPr txBox="1"/>
          <p:nvPr>
            <p:ph idx="22" type="body"/>
          </p:nvPr>
        </p:nvSpPr>
        <p:spPr>
          <a:xfrm>
            <a:off x="1279000" y="3164025"/>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7" name="Google Shape;127;p17"/>
          <p:cNvSpPr txBox="1"/>
          <p:nvPr>
            <p:ph idx="23" type="body"/>
          </p:nvPr>
        </p:nvSpPr>
        <p:spPr>
          <a:xfrm>
            <a:off x="4917850" y="210055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8" name="Google Shape;128;p17"/>
          <p:cNvSpPr txBox="1"/>
          <p:nvPr>
            <p:ph idx="24" type="body"/>
          </p:nvPr>
        </p:nvSpPr>
        <p:spPr>
          <a:xfrm>
            <a:off x="4917850" y="4205800"/>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9" name="Google Shape;129;p17"/>
          <p:cNvSpPr txBox="1"/>
          <p:nvPr>
            <p:ph idx="25" type="body"/>
          </p:nvPr>
        </p:nvSpPr>
        <p:spPr>
          <a:xfrm>
            <a:off x="4917850" y="3164025"/>
            <a:ext cx="2242800" cy="262500"/>
          </a:xfrm>
          <a:prstGeom prst="rect">
            <a:avLst/>
          </a:prstGeom>
        </p:spPr>
        <p:txBody>
          <a:bodyPr anchorCtr="0" anchor="t" bIns="91425" lIns="91425" spcFirstLastPara="1" rIns="91425" wrap="square" tIns="36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Folder">
  <p:cSld name="BLANK_1_1_1_1">
    <p:bg>
      <p:bgPr>
        <a:solidFill>
          <a:schemeClr val="dk2"/>
        </a:solidFill>
      </p:bgPr>
    </p:bg>
    <p:spTree>
      <p:nvGrpSpPr>
        <p:cNvPr id="130" name="Shape 130"/>
        <p:cNvGrpSpPr/>
        <p:nvPr/>
      </p:nvGrpSpPr>
      <p:grpSpPr>
        <a:xfrm>
          <a:off x="0" y="0"/>
          <a:ext cx="0" cy="0"/>
          <a:chOff x="0" y="0"/>
          <a:chExt cx="0" cy="0"/>
        </a:xfrm>
      </p:grpSpPr>
      <p:grpSp>
        <p:nvGrpSpPr>
          <p:cNvPr id="131" name="Google Shape;131;p18"/>
          <p:cNvGrpSpPr/>
          <p:nvPr/>
        </p:nvGrpSpPr>
        <p:grpSpPr>
          <a:xfrm>
            <a:off x="228600" y="210088"/>
            <a:ext cx="8686800" cy="4676475"/>
            <a:chOff x="228600" y="210088"/>
            <a:chExt cx="8686800" cy="4676475"/>
          </a:xfrm>
        </p:grpSpPr>
        <p:sp>
          <p:nvSpPr>
            <p:cNvPr id="132" name="Google Shape;132;p18"/>
            <p:cNvSpPr/>
            <p:nvPr/>
          </p:nvSpPr>
          <p:spPr>
            <a:xfrm>
              <a:off x="228600" y="566563"/>
              <a:ext cx="8686800" cy="4320000"/>
            </a:xfrm>
            <a:prstGeom prst="roundRect">
              <a:avLst>
                <a:gd fmla="val 5406"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133" name="Google Shape;133;p18"/>
            <p:cNvSpPr/>
            <p:nvPr/>
          </p:nvSpPr>
          <p:spPr>
            <a:xfrm>
              <a:off x="912237" y="2100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
        <p:nvSpPr>
          <p:cNvPr id="134" name="Google Shape;134;p18"/>
          <p:cNvSpPr txBox="1"/>
          <p:nvPr>
            <p:ph idx="1" type="subTitle"/>
          </p:nvPr>
        </p:nvSpPr>
        <p:spPr>
          <a:xfrm>
            <a:off x="1224650" y="210100"/>
            <a:ext cx="1676700" cy="3564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dk1"/>
              </a:buClr>
              <a:buSzPts val="1200"/>
              <a:buNone/>
              <a:defRPr sz="1200"/>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35" name="Google Shape;135;p18"/>
          <p:cNvSpPr txBox="1"/>
          <p:nvPr>
            <p:ph idx="2" type="body"/>
          </p:nvPr>
        </p:nvSpPr>
        <p:spPr>
          <a:xfrm>
            <a:off x="593775" y="3900525"/>
            <a:ext cx="4346700" cy="7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b="1" sz="1200"/>
            </a:lvl1pPr>
            <a:lvl2pPr indent="-304800" lvl="1" marL="914400">
              <a:spcBef>
                <a:spcPts val="0"/>
              </a:spcBef>
              <a:spcAft>
                <a:spcPts val="0"/>
              </a:spcAft>
              <a:buSzPts val="1200"/>
              <a:buChar char="○"/>
              <a:defRPr b="1" sz="1200"/>
            </a:lvl2pPr>
            <a:lvl3pPr indent="-304800" lvl="2" marL="1371600">
              <a:spcBef>
                <a:spcPts val="0"/>
              </a:spcBef>
              <a:spcAft>
                <a:spcPts val="0"/>
              </a:spcAft>
              <a:buSzPts val="1200"/>
              <a:buChar char="■"/>
              <a:defRPr b="1" sz="1200"/>
            </a:lvl3pPr>
            <a:lvl4pPr indent="-304800" lvl="3" marL="1828800">
              <a:spcBef>
                <a:spcPts val="0"/>
              </a:spcBef>
              <a:spcAft>
                <a:spcPts val="0"/>
              </a:spcAft>
              <a:buSzPts val="1200"/>
              <a:buChar char="●"/>
              <a:defRPr b="1" sz="1200"/>
            </a:lvl4pPr>
            <a:lvl5pPr indent="-304800" lvl="4" marL="2286000">
              <a:spcBef>
                <a:spcPts val="0"/>
              </a:spcBef>
              <a:spcAft>
                <a:spcPts val="0"/>
              </a:spcAft>
              <a:buSzPts val="1200"/>
              <a:buChar char="○"/>
              <a:defRPr b="1" sz="1200"/>
            </a:lvl5pPr>
            <a:lvl6pPr indent="-304800" lvl="5" marL="2743200">
              <a:spcBef>
                <a:spcPts val="0"/>
              </a:spcBef>
              <a:spcAft>
                <a:spcPts val="0"/>
              </a:spcAft>
              <a:buSzPts val="1200"/>
              <a:buChar char="■"/>
              <a:defRPr b="1" sz="1200"/>
            </a:lvl6pPr>
            <a:lvl7pPr indent="-304800" lvl="6" marL="3200400">
              <a:spcBef>
                <a:spcPts val="0"/>
              </a:spcBef>
              <a:spcAft>
                <a:spcPts val="0"/>
              </a:spcAft>
              <a:buSzPts val="1200"/>
              <a:buChar char="●"/>
              <a:defRPr b="1" sz="1200"/>
            </a:lvl7pPr>
            <a:lvl8pPr indent="-304800" lvl="7" marL="3657600">
              <a:spcBef>
                <a:spcPts val="0"/>
              </a:spcBef>
              <a:spcAft>
                <a:spcPts val="0"/>
              </a:spcAft>
              <a:buSzPts val="1200"/>
              <a:buChar char="○"/>
              <a:defRPr b="1" sz="1200"/>
            </a:lvl8pPr>
            <a:lvl9pPr indent="-304800" lvl="8" marL="4114800">
              <a:spcBef>
                <a:spcPts val="0"/>
              </a:spcBef>
              <a:spcAft>
                <a:spcPts val="0"/>
              </a:spcAft>
              <a:buSzPts val="1200"/>
              <a:buChar char="■"/>
              <a:defRPr b="1" sz="1200"/>
            </a:lvl9pPr>
          </a:lstStyle>
          <a:p/>
        </p:txBody>
      </p:sp>
      <p:sp>
        <p:nvSpPr>
          <p:cNvPr id="136" name="Google Shape;136;p18"/>
          <p:cNvSpPr txBox="1"/>
          <p:nvPr>
            <p:ph type="title"/>
          </p:nvPr>
        </p:nvSpPr>
        <p:spPr>
          <a:xfrm>
            <a:off x="593775" y="984700"/>
            <a:ext cx="7948200" cy="2216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sz="3000"/>
            </a:lvl2pPr>
            <a:lvl3pPr lvl="2">
              <a:spcBef>
                <a:spcPts val="0"/>
              </a:spcBef>
              <a:spcAft>
                <a:spcPts val="0"/>
              </a:spcAft>
              <a:buSzPts val="2800"/>
              <a:buNone/>
              <a:defRPr sz="3000"/>
            </a:lvl3pPr>
            <a:lvl4pPr lvl="3">
              <a:spcBef>
                <a:spcPts val="0"/>
              </a:spcBef>
              <a:spcAft>
                <a:spcPts val="0"/>
              </a:spcAft>
              <a:buSzPts val="2800"/>
              <a:buNone/>
              <a:defRPr sz="3000"/>
            </a:lvl4pPr>
            <a:lvl5pPr lvl="4">
              <a:spcBef>
                <a:spcPts val="0"/>
              </a:spcBef>
              <a:spcAft>
                <a:spcPts val="0"/>
              </a:spcAft>
              <a:buSzPts val="2800"/>
              <a:buNone/>
              <a:defRPr sz="3000"/>
            </a:lvl5pPr>
            <a:lvl6pPr lvl="5">
              <a:spcBef>
                <a:spcPts val="0"/>
              </a:spcBef>
              <a:spcAft>
                <a:spcPts val="0"/>
              </a:spcAft>
              <a:buSzPts val="2800"/>
              <a:buNone/>
              <a:defRPr sz="3000"/>
            </a:lvl6pPr>
            <a:lvl7pPr lvl="6">
              <a:spcBef>
                <a:spcPts val="0"/>
              </a:spcBef>
              <a:spcAft>
                <a:spcPts val="0"/>
              </a:spcAft>
              <a:buSzPts val="2800"/>
              <a:buNone/>
              <a:defRPr sz="3000"/>
            </a:lvl7pPr>
            <a:lvl8pPr lvl="7">
              <a:spcBef>
                <a:spcPts val="0"/>
              </a:spcBef>
              <a:spcAft>
                <a:spcPts val="0"/>
              </a:spcAft>
              <a:buSzPts val="2800"/>
              <a:buNone/>
              <a:defRPr sz="3000"/>
            </a:lvl8pPr>
            <a:lvl9pPr lvl="8">
              <a:spcBef>
                <a:spcPts val="0"/>
              </a:spcBef>
              <a:spcAft>
                <a:spcPts val="0"/>
              </a:spcAft>
              <a:buSzPts val="28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7_1_1_1_1_1_1_1_1_1_1_1_1_1_1_1_1_2">
    <p:spTree>
      <p:nvGrpSpPr>
        <p:cNvPr id="137" name="Shape 137"/>
        <p:cNvGrpSpPr/>
        <p:nvPr/>
      </p:nvGrpSpPr>
      <p:grpSpPr>
        <a:xfrm>
          <a:off x="0" y="0"/>
          <a:ext cx="0" cy="0"/>
          <a:chOff x="0" y="0"/>
          <a:chExt cx="0" cy="0"/>
        </a:xfrm>
      </p:grpSpPr>
      <p:sp>
        <p:nvSpPr>
          <p:cNvPr id="138" name="Google Shape;138;p19"/>
          <p:cNvSpPr txBox="1"/>
          <p:nvPr>
            <p:ph type="title"/>
          </p:nvPr>
        </p:nvSpPr>
        <p:spPr>
          <a:xfrm>
            <a:off x="-2450" y="4759975"/>
            <a:ext cx="9150600" cy="383400"/>
          </a:xfrm>
          <a:prstGeom prst="rect">
            <a:avLst/>
          </a:prstGeom>
        </p:spPr>
        <p:txBody>
          <a:bodyPr anchorCtr="0" anchor="ctr" bIns="0" lIns="108000" spcFirstLastPara="1" rIns="108000" wrap="square" tIns="0">
            <a:noAutofit/>
          </a:bodyPr>
          <a:lstStyle>
            <a:lvl1pPr lvl="0">
              <a:lnSpc>
                <a:spcPct val="90000"/>
              </a:lnSpc>
              <a:spcBef>
                <a:spcPts val="0"/>
              </a:spcBef>
              <a:spcAft>
                <a:spcPts val="0"/>
              </a:spcAft>
              <a:buSzPts val="2800"/>
              <a:buFont typeface="Hanken Grotesk Light"/>
              <a:buNone/>
              <a:defRPr sz="1400">
                <a:latin typeface="Hanken Grotesk Light"/>
                <a:ea typeface="Hanken Grotesk Light"/>
                <a:cs typeface="Hanken Grotesk Light"/>
                <a:sym typeface="Hanken Grotesk Light"/>
              </a:defRPr>
            </a:lvl1pPr>
            <a:lvl2pPr lvl="1">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2pPr>
            <a:lvl3pPr lvl="2">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3pPr>
            <a:lvl4pPr lvl="3">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4pPr>
            <a:lvl5pPr lvl="4">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5pPr>
            <a:lvl6pPr lvl="5">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6pPr>
            <a:lvl7pPr lvl="6">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7pPr>
            <a:lvl8pPr lvl="7">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8pPr>
            <a:lvl9pPr lvl="8">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9pPr>
          </a:lstStyle>
          <a:p/>
        </p:txBody>
      </p:sp>
      <p:cxnSp>
        <p:nvCxnSpPr>
          <p:cNvPr id="139" name="Google Shape;139;p19"/>
          <p:cNvCxnSpPr/>
          <p:nvPr/>
        </p:nvCxnSpPr>
        <p:spPr>
          <a:xfrm rot="10800000">
            <a:off x="-2100" y="4759975"/>
            <a:ext cx="9148200" cy="0"/>
          </a:xfrm>
          <a:prstGeom prst="straightConnector1">
            <a:avLst/>
          </a:prstGeom>
          <a:noFill/>
          <a:ln cap="flat" cmpd="sng" w="9525">
            <a:solidFill>
              <a:schemeClr val="dk1"/>
            </a:solidFill>
            <a:prstDash val="solid"/>
            <a:round/>
            <a:headEnd len="sm" w="sm" type="none"/>
            <a:tailEnd len="sm" w="sm" type="none"/>
          </a:ln>
        </p:spPr>
      </p:cxnSp>
      <p:sp>
        <p:nvSpPr>
          <p:cNvPr id="140" name="Google Shape;140;p19"/>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41" name="Google Shape;141;p19"/>
          <p:cNvSpPr txBox="1"/>
          <p:nvPr>
            <p:ph idx="2" type="title"/>
          </p:nvPr>
        </p:nvSpPr>
        <p:spPr>
          <a:xfrm>
            <a:off x="850" y="1078988"/>
            <a:ext cx="9144000" cy="3598800"/>
          </a:xfrm>
          <a:prstGeom prst="rect">
            <a:avLst/>
          </a:prstGeom>
        </p:spPr>
        <p:txBody>
          <a:bodyPr anchorCtr="0" anchor="t" bIns="108000" lIns="252000" spcFirstLastPara="1" rIns="252000" wrap="square" tIns="0">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142" name="Google Shape;142;p19"/>
          <p:cNvGrpSpPr/>
          <p:nvPr/>
        </p:nvGrpSpPr>
        <p:grpSpPr>
          <a:xfrm>
            <a:off x="1724267" y="547463"/>
            <a:ext cx="658200" cy="449397"/>
            <a:chOff x="2467317" y="547413"/>
            <a:chExt cx="658200" cy="449397"/>
          </a:xfrm>
        </p:grpSpPr>
        <p:sp>
          <p:nvSpPr>
            <p:cNvPr id="143" name="Google Shape;143;p19"/>
            <p:cNvSpPr/>
            <p:nvPr/>
          </p:nvSpPr>
          <p:spPr>
            <a:xfrm rot="5400000">
              <a:off x="2593167" y="464460"/>
              <a:ext cx="406500" cy="658200"/>
            </a:xfrm>
            <a:prstGeom prst="roundRect">
              <a:avLst>
                <a:gd fmla="val 5925"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44" name="Google Shape;144;p19"/>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145" name="Google Shape;145;p19"/>
          <p:cNvGrpSpPr/>
          <p:nvPr/>
        </p:nvGrpSpPr>
        <p:grpSpPr>
          <a:xfrm>
            <a:off x="981142" y="547476"/>
            <a:ext cx="658200" cy="449397"/>
            <a:chOff x="2467317" y="547413"/>
            <a:chExt cx="658200" cy="449397"/>
          </a:xfrm>
        </p:grpSpPr>
        <p:sp>
          <p:nvSpPr>
            <p:cNvPr id="146" name="Google Shape;146;p19"/>
            <p:cNvSpPr/>
            <p:nvPr/>
          </p:nvSpPr>
          <p:spPr>
            <a:xfrm rot="5400000">
              <a:off x="2593167" y="464460"/>
              <a:ext cx="406500" cy="658200"/>
            </a:xfrm>
            <a:prstGeom prst="roundRect">
              <a:avLst>
                <a:gd fmla="val 5925"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47" name="Google Shape;147;p19"/>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148" name="Google Shape;148;p19"/>
          <p:cNvGrpSpPr/>
          <p:nvPr/>
        </p:nvGrpSpPr>
        <p:grpSpPr>
          <a:xfrm>
            <a:off x="2467317" y="547413"/>
            <a:ext cx="658200" cy="449397"/>
            <a:chOff x="2467317" y="547413"/>
            <a:chExt cx="658200" cy="449397"/>
          </a:xfrm>
        </p:grpSpPr>
        <p:sp>
          <p:nvSpPr>
            <p:cNvPr id="149" name="Google Shape;149;p19"/>
            <p:cNvSpPr/>
            <p:nvPr/>
          </p:nvSpPr>
          <p:spPr>
            <a:xfrm rot="5400000">
              <a:off x="2593167" y="464460"/>
              <a:ext cx="406500" cy="658200"/>
            </a:xfrm>
            <a:prstGeom prst="roundRect">
              <a:avLst>
                <a:gd fmla="val 5925"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50" name="Google Shape;150;p19"/>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grpSp>
        <p:nvGrpSpPr>
          <p:cNvPr id="151" name="Google Shape;151;p19"/>
          <p:cNvGrpSpPr/>
          <p:nvPr/>
        </p:nvGrpSpPr>
        <p:grpSpPr>
          <a:xfrm>
            <a:off x="238017" y="549426"/>
            <a:ext cx="658200" cy="449397"/>
            <a:chOff x="2467317" y="547413"/>
            <a:chExt cx="658200" cy="449397"/>
          </a:xfrm>
        </p:grpSpPr>
        <p:sp>
          <p:nvSpPr>
            <p:cNvPr id="152" name="Google Shape;152;p19"/>
            <p:cNvSpPr/>
            <p:nvPr/>
          </p:nvSpPr>
          <p:spPr>
            <a:xfrm rot="5400000">
              <a:off x="2593167" y="464460"/>
              <a:ext cx="406500" cy="658200"/>
            </a:xfrm>
            <a:prstGeom prst="roundRect">
              <a:avLst>
                <a:gd fmla="val 592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153" name="Google Shape;153;p19"/>
            <p:cNvSpPr/>
            <p:nvPr/>
          </p:nvSpPr>
          <p:spPr>
            <a:xfrm>
              <a:off x="2507750" y="547413"/>
              <a:ext cx="269319" cy="43229"/>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ections Grey">
  <p:cSld name="BLANK_1_1_1_1_1_1_1_1">
    <p:bg>
      <p:bgPr>
        <a:solidFill>
          <a:schemeClr val="dk2"/>
        </a:solidFill>
      </p:bgPr>
    </p:bg>
    <p:spTree>
      <p:nvGrpSpPr>
        <p:cNvPr id="154" name="Shape 154"/>
        <p:cNvGrpSpPr/>
        <p:nvPr/>
      </p:nvGrpSpPr>
      <p:grpSpPr>
        <a:xfrm>
          <a:off x="0" y="0"/>
          <a:ext cx="0" cy="0"/>
          <a:chOff x="0" y="0"/>
          <a:chExt cx="0" cy="0"/>
        </a:xfrm>
      </p:grpSpPr>
      <p:sp>
        <p:nvSpPr>
          <p:cNvPr id="155" name="Google Shape;155;p20"/>
          <p:cNvSpPr txBox="1"/>
          <p:nvPr>
            <p:ph idx="1" type="body"/>
          </p:nvPr>
        </p:nvSpPr>
        <p:spPr>
          <a:xfrm>
            <a:off x="172350" y="1093875"/>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156" name="Google Shape;156;p20"/>
          <p:cNvSpPr txBox="1"/>
          <p:nvPr>
            <p:ph idx="2" type="subTitle"/>
          </p:nvPr>
        </p:nvSpPr>
        <p:spPr>
          <a:xfrm>
            <a:off x="357425" y="2974373"/>
            <a:ext cx="2048400" cy="3906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0"/>
          <p:cNvSpPr txBox="1"/>
          <p:nvPr>
            <p:ph idx="3" type="subTitle"/>
          </p:nvPr>
        </p:nvSpPr>
        <p:spPr>
          <a:xfrm>
            <a:off x="357425" y="718250"/>
            <a:ext cx="2048400" cy="3780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Font typeface="Neuton"/>
              <a:buNone/>
              <a:defRPr>
                <a:latin typeface="Neuton"/>
                <a:ea typeface="Neuton"/>
                <a:cs typeface="Neuton"/>
                <a:sym typeface="Neuton"/>
              </a:defRPr>
            </a:lvl2pPr>
            <a:lvl3pPr lvl="2">
              <a:spcBef>
                <a:spcPts val="0"/>
              </a:spcBef>
              <a:spcAft>
                <a:spcPts val="0"/>
              </a:spcAft>
              <a:buSzPts val="1400"/>
              <a:buFont typeface="Neuton"/>
              <a:buNone/>
              <a:defRPr>
                <a:latin typeface="Neuton"/>
                <a:ea typeface="Neuton"/>
                <a:cs typeface="Neuton"/>
                <a:sym typeface="Neuton"/>
              </a:defRPr>
            </a:lvl3pPr>
            <a:lvl4pPr lvl="3">
              <a:spcBef>
                <a:spcPts val="0"/>
              </a:spcBef>
              <a:spcAft>
                <a:spcPts val="0"/>
              </a:spcAft>
              <a:buSzPts val="1400"/>
              <a:buFont typeface="Neuton"/>
              <a:buNone/>
              <a:defRPr>
                <a:latin typeface="Neuton"/>
                <a:ea typeface="Neuton"/>
                <a:cs typeface="Neuton"/>
                <a:sym typeface="Neuton"/>
              </a:defRPr>
            </a:lvl4pPr>
            <a:lvl5pPr lvl="4">
              <a:spcBef>
                <a:spcPts val="0"/>
              </a:spcBef>
              <a:spcAft>
                <a:spcPts val="0"/>
              </a:spcAft>
              <a:buSzPts val="1400"/>
              <a:buFont typeface="Neuton"/>
              <a:buNone/>
              <a:defRPr>
                <a:latin typeface="Neuton"/>
                <a:ea typeface="Neuton"/>
                <a:cs typeface="Neuton"/>
                <a:sym typeface="Neuton"/>
              </a:defRPr>
            </a:lvl5pPr>
            <a:lvl6pPr lvl="5">
              <a:spcBef>
                <a:spcPts val="0"/>
              </a:spcBef>
              <a:spcAft>
                <a:spcPts val="0"/>
              </a:spcAft>
              <a:buSzPts val="1400"/>
              <a:buFont typeface="Neuton"/>
              <a:buNone/>
              <a:defRPr>
                <a:latin typeface="Neuton"/>
                <a:ea typeface="Neuton"/>
                <a:cs typeface="Neuton"/>
                <a:sym typeface="Neuton"/>
              </a:defRPr>
            </a:lvl6pPr>
            <a:lvl7pPr lvl="6">
              <a:spcBef>
                <a:spcPts val="0"/>
              </a:spcBef>
              <a:spcAft>
                <a:spcPts val="0"/>
              </a:spcAft>
              <a:buSzPts val="1400"/>
              <a:buFont typeface="Neuton"/>
              <a:buNone/>
              <a:defRPr>
                <a:latin typeface="Neuton"/>
                <a:ea typeface="Neuton"/>
                <a:cs typeface="Neuton"/>
                <a:sym typeface="Neuton"/>
              </a:defRPr>
            </a:lvl7pPr>
            <a:lvl8pPr lvl="7">
              <a:spcBef>
                <a:spcPts val="0"/>
              </a:spcBef>
              <a:spcAft>
                <a:spcPts val="0"/>
              </a:spcAft>
              <a:buSzPts val="1400"/>
              <a:buFont typeface="Neuton"/>
              <a:buNone/>
              <a:defRPr>
                <a:latin typeface="Neuton"/>
                <a:ea typeface="Neuton"/>
                <a:cs typeface="Neuton"/>
                <a:sym typeface="Neuton"/>
              </a:defRPr>
            </a:lvl8pPr>
            <a:lvl9pPr lvl="8">
              <a:spcBef>
                <a:spcPts val="0"/>
              </a:spcBef>
              <a:spcAft>
                <a:spcPts val="0"/>
              </a:spcAft>
              <a:buSzPts val="1400"/>
              <a:buFont typeface="Neuton"/>
              <a:buNone/>
              <a:defRPr>
                <a:latin typeface="Neuton"/>
                <a:ea typeface="Neuton"/>
                <a:cs typeface="Neuton"/>
                <a:sym typeface="Neuton"/>
              </a:defRPr>
            </a:lvl9pPr>
          </a:lstStyle>
          <a:p/>
        </p:txBody>
      </p:sp>
      <p:sp>
        <p:nvSpPr>
          <p:cNvPr id="158" name="Google Shape;158;p20"/>
          <p:cNvSpPr txBox="1"/>
          <p:nvPr>
            <p:ph idx="4" type="body"/>
          </p:nvPr>
        </p:nvSpPr>
        <p:spPr>
          <a:xfrm>
            <a:off x="172350" y="3362406"/>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159" name="Google Shape;159;p20"/>
          <p:cNvSpPr txBox="1"/>
          <p:nvPr>
            <p:ph idx="5"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60" name="Google Shape;160;p20"/>
          <p:cNvSpPr txBox="1"/>
          <p:nvPr>
            <p:ph idx="6" type="subTitle"/>
          </p:nvPr>
        </p:nvSpPr>
        <p:spPr>
          <a:xfrm>
            <a:off x="4814750" y="717075"/>
            <a:ext cx="2048400" cy="3780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Font typeface="Neuton"/>
              <a:buNone/>
              <a:defRPr>
                <a:latin typeface="Neuton"/>
                <a:ea typeface="Neuton"/>
                <a:cs typeface="Neuton"/>
                <a:sym typeface="Neuton"/>
              </a:defRPr>
            </a:lvl2pPr>
            <a:lvl3pPr lvl="2">
              <a:spcBef>
                <a:spcPts val="0"/>
              </a:spcBef>
              <a:spcAft>
                <a:spcPts val="0"/>
              </a:spcAft>
              <a:buSzPts val="1400"/>
              <a:buFont typeface="Neuton"/>
              <a:buNone/>
              <a:defRPr>
                <a:latin typeface="Neuton"/>
                <a:ea typeface="Neuton"/>
                <a:cs typeface="Neuton"/>
                <a:sym typeface="Neuton"/>
              </a:defRPr>
            </a:lvl3pPr>
            <a:lvl4pPr lvl="3">
              <a:spcBef>
                <a:spcPts val="0"/>
              </a:spcBef>
              <a:spcAft>
                <a:spcPts val="0"/>
              </a:spcAft>
              <a:buSzPts val="1400"/>
              <a:buFont typeface="Neuton"/>
              <a:buNone/>
              <a:defRPr>
                <a:latin typeface="Neuton"/>
                <a:ea typeface="Neuton"/>
                <a:cs typeface="Neuton"/>
                <a:sym typeface="Neuton"/>
              </a:defRPr>
            </a:lvl4pPr>
            <a:lvl5pPr lvl="4">
              <a:spcBef>
                <a:spcPts val="0"/>
              </a:spcBef>
              <a:spcAft>
                <a:spcPts val="0"/>
              </a:spcAft>
              <a:buSzPts val="1400"/>
              <a:buFont typeface="Neuton"/>
              <a:buNone/>
              <a:defRPr>
                <a:latin typeface="Neuton"/>
                <a:ea typeface="Neuton"/>
                <a:cs typeface="Neuton"/>
                <a:sym typeface="Neuton"/>
              </a:defRPr>
            </a:lvl5pPr>
            <a:lvl6pPr lvl="5">
              <a:spcBef>
                <a:spcPts val="0"/>
              </a:spcBef>
              <a:spcAft>
                <a:spcPts val="0"/>
              </a:spcAft>
              <a:buSzPts val="1400"/>
              <a:buFont typeface="Neuton"/>
              <a:buNone/>
              <a:defRPr>
                <a:latin typeface="Neuton"/>
                <a:ea typeface="Neuton"/>
                <a:cs typeface="Neuton"/>
                <a:sym typeface="Neuton"/>
              </a:defRPr>
            </a:lvl6pPr>
            <a:lvl7pPr lvl="6">
              <a:spcBef>
                <a:spcPts val="0"/>
              </a:spcBef>
              <a:spcAft>
                <a:spcPts val="0"/>
              </a:spcAft>
              <a:buSzPts val="1400"/>
              <a:buFont typeface="Neuton"/>
              <a:buNone/>
              <a:defRPr>
                <a:latin typeface="Neuton"/>
                <a:ea typeface="Neuton"/>
                <a:cs typeface="Neuton"/>
                <a:sym typeface="Neuton"/>
              </a:defRPr>
            </a:lvl7pPr>
            <a:lvl8pPr lvl="7">
              <a:spcBef>
                <a:spcPts val="0"/>
              </a:spcBef>
              <a:spcAft>
                <a:spcPts val="0"/>
              </a:spcAft>
              <a:buSzPts val="1400"/>
              <a:buFont typeface="Neuton"/>
              <a:buNone/>
              <a:defRPr>
                <a:latin typeface="Neuton"/>
                <a:ea typeface="Neuton"/>
                <a:cs typeface="Neuton"/>
                <a:sym typeface="Neuton"/>
              </a:defRPr>
            </a:lvl8pPr>
            <a:lvl9pPr lvl="8">
              <a:spcBef>
                <a:spcPts val="0"/>
              </a:spcBef>
              <a:spcAft>
                <a:spcPts val="0"/>
              </a:spcAft>
              <a:buSzPts val="1400"/>
              <a:buFont typeface="Neuton"/>
              <a:buNone/>
              <a:defRPr>
                <a:latin typeface="Neuton"/>
                <a:ea typeface="Neuton"/>
                <a:cs typeface="Neuton"/>
                <a:sym typeface="Neuton"/>
              </a:defRPr>
            </a:lvl9pPr>
          </a:lstStyle>
          <a:p/>
        </p:txBody>
      </p:sp>
      <p:sp>
        <p:nvSpPr>
          <p:cNvPr id="161" name="Google Shape;161;p20"/>
          <p:cNvSpPr txBox="1"/>
          <p:nvPr>
            <p:ph idx="7" type="body"/>
          </p:nvPr>
        </p:nvSpPr>
        <p:spPr>
          <a:xfrm>
            <a:off x="4629675" y="1092700"/>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162" name="Google Shape;162;p20"/>
          <p:cNvSpPr txBox="1"/>
          <p:nvPr>
            <p:ph idx="8" type="subTitle"/>
          </p:nvPr>
        </p:nvSpPr>
        <p:spPr>
          <a:xfrm>
            <a:off x="4814750" y="3003375"/>
            <a:ext cx="2048400" cy="378000"/>
          </a:xfrm>
          <a:prstGeom prst="rect">
            <a:avLst/>
          </a:prstGeom>
        </p:spPr>
        <p:txBody>
          <a:bodyPr anchorCtr="0" anchor="t" bIns="0" lIns="180000" spcFirstLastPara="1" rIns="180000" wrap="square" tIns="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0"/>
          <p:cNvSpPr txBox="1"/>
          <p:nvPr>
            <p:ph idx="9" type="body"/>
          </p:nvPr>
        </p:nvSpPr>
        <p:spPr>
          <a:xfrm>
            <a:off x="4629675" y="3379000"/>
            <a:ext cx="4341600" cy="1299600"/>
          </a:xfrm>
          <a:prstGeom prst="rect">
            <a:avLst/>
          </a:prstGeom>
        </p:spPr>
        <p:txBody>
          <a:bodyPr anchorCtr="0" anchor="t" bIns="180000" lIns="180000" spcFirstLastPara="1" rIns="180000" wrap="square" tIns="18000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Data folders">
  <p:cSld name="CUSTOM_7_1_1_1_1_1_1_1_1_1_1_1_1_1_1_1_1_3">
    <p:spTree>
      <p:nvGrpSpPr>
        <p:cNvPr id="164" name="Shape 164"/>
        <p:cNvGrpSpPr/>
        <p:nvPr/>
      </p:nvGrpSpPr>
      <p:grpSpPr>
        <a:xfrm>
          <a:off x="0" y="0"/>
          <a:ext cx="0" cy="0"/>
          <a:chOff x="0" y="0"/>
          <a:chExt cx="0" cy="0"/>
        </a:xfrm>
      </p:grpSpPr>
      <p:sp>
        <p:nvSpPr>
          <p:cNvPr id="165" name="Google Shape;165;p21"/>
          <p:cNvSpPr txBox="1"/>
          <p:nvPr>
            <p:ph type="title"/>
          </p:nvPr>
        </p:nvSpPr>
        <p:spPr>
          <a:xfrm>
            <a:off x="193900"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66" name="Google Shape;166;p21"/>
          <p:cNvSpPr txBox="1"/>
          <p:nvPr>
            <p:ph idx="2" type="title"/>
          </p:nvPr>
        </p:nvSpPr>
        <p:spPr>
          <a:xfrm>
            <a:off x="193900"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67" name="Google Shape;167;p21"/>
          <p:cNvSpPr txBox="1"/>
          <p:nvPr>
            <p:ph idx="3" type="title"/>
          </p:nvPr>
        </p:nvSpPr>
        <p:spPr>
          <a:xfrm>
            <a:off x="2391238"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68" name="Google Shape;168;p21"/>
          <p:cNvSpPr txBox="1"/>
          <p:nvPr>
            <p:ph idx="4" type="title"/>
          </p:nvPr>
        </p:nvSpPr>
        <p:spPr>
          <a:xfrm>
            <a:off x="2391238"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69" name="Google Shape;169;p21"/>
          <p:cNvSpPr txBox="1"/>
          <p:nvPr>
            <p:ph idx="5" type="title"/>
          </p:nvPr>
        </p:nvSpPr>
        <p:spPr>
          <a:xfrm>
            <a:off x="4590375"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70" name="Google Shape;170;p21"/>
          <p:cNvSpPr txBox="1"/>
          <p:nvPr>
            <p:ph idx="6" type="title"/>
          </p:nvPr>
        </p:nvSpPr>
        <p:spPr>
          <a:xfrm>
            <a:off x="4590375"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71" name="Google Shape;171;p21"/>
          <p:cNvSpPr txBox="1"/>
          <p:nvPr>
            <p:ph idx="7" type="title"/>
          </p:nvPr>
        </p:nvSpPr>
        <p:spPr>
          <a:xfrm>
            <a:off x="6788925" y="1429900"/>
            <a:ext cx="2156700" cy="267000"/>
          </a:xfrm>
          <a:prstGeom prst="rect">
            <a:avLst/>
          </a:prstGeom>
        </p:spPr>
        <p:txBody>
          <a:bodyPr anchorCtr="0" anchor="t" bIns="0" lIns="108000" spcFirstLastPara="1" rIns="108000" wrap="square" tIns="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p:txBody>
      </p:sp>
      <p:sp>
        <p:nvSpPr>
          <p:cNvPr id="172" name="Google Shape;172;p21"/>
          <p:cNvSpPr txBox="1"/>
          <p:nvPr>
            <p:ph idx="8" type="title"/>
          </p:nvPr>
        </p:nvSpPr>
        <p:spPr>
          <a:xfrm>
            <a:off x="6788925" y="1769325"/>
            <a:ext cx="2156700" cy="267000"/>
          </a:xfrm>
          <a:prstGeom prst="rect">
            <a:avLst/>
          </a:prstGeom>
        </p:spPr>
        <p:txBody>
          <a:bodyPr anchorCtr="0" anchor="t" bIns="90000" lIns="108000" spcFirstLastPara="1" rIns="108000" wrap="square" tIns="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173" name="Google Shape;173;p21"/>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74" name="Google Shape;174;p21"/>
          <p:cNvSpPr txBox="1"/>
          <p:nvPr>
            <p:ph idx="9" type="body"/>
          </p:nvPr>
        </p:nvSpPr>
        <p:spPr>
          <a:xfrm>
            <a:off x="1929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75" name="Google Shape;175;p21"/>
          <p:cNvSpPr txBox="1"/>
          <p:nvPr>
            <p:ph idx="13" type="body"/>
          </p:nvPr>
        </p:nvSpPr>
        <p:spPr>
          <a:xfrm>
            <a:off x="23912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76" name="Google Shape;176;p21"/>
          <p:cNvSpPr txBox="1"/>
          <p:nvPr>
            <p:ph idx="14" type="body"/>
          </p:nvPr>
        </p:nvSpPr>
        <p:spPr>
          <a:xfrm>
            <a:off x="45906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77" name="Google Shape;177;p21"/>
          <p:cNvSpPr txBox="1"/>
          <p:nvPr>
            <p:ph idx="15" type="body"/>
          </p:nvPr>
        </p:nvSpPr>
        <p:spPr>
          <a:xfrm>
            <a:off x="6788900" y="2164400"/>
            <a:ext cx="2156700" cy="1830300"/>
          </a:xfrm>
          <a:prstGeom prst="rect">
            <a:avLst/>
          </a:prstGeom>
        </p:spPr>
        <p:txBody>
          <a:bodyPr anchorCtr="0" anchor="t" bIns="0" lIns="108000" spcFirstLastPara="1" rIns="10800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Data Folders">
  <p:cSld name="CUSTOM_7_1_1_1_1_1_1_1_1_1_1_1_1_1_1_1_1_4">
    <p:spTree>
      <p:nvGrpSpPr>
        <p:cNvPr id="178" name="Shape 178"/>
        <p:cNvGrpSpPr/>
        <p:nvPr/>
      </p:nvGrpSpPr>
      <p:grpSpPr>
        <a:xfrm>
          <a:off x="0" y="0"/>
          <a:ext cx="0" cy="0"/>
          <a:chOff x="0" y="0"/>
          <a:chExt cx="0" cy="0"/>
        </a:xfrm>
      </p:grpSpPr>
      <p:sp>
        <p:nvSpPr>
          <p:cNvPr id="179" name="Google Shape;179;p22"/>
          <p:cNvSpPr txBox="1"/>
          <p:nvPr>
            <p:ph type="title"/>
          </p:nvPr>
        </p:nvSpPr>
        <p:spPr>
          <a:xfrm>
            <a:off x="193900" y="795678"/>
            <a:ext cx="2856900" cy="267000"/>
          </a:xfrm>
          <a:prstGeom prst="rect">
            <a:avLst/>
          </a:prstGeom>
        </p:spPr>
        <p:txBody>
          <a:bodyPr anchorCtr="0" anchor="t" bIns="0" lIns="180000" spcFirstLastPara="1" rIns="180000" wrap="square" tIns="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p:txBody>
      </p:sp>
      <p:sp>
        <p:nvSpPr>
          <p:cNvPr id="180" name="Google Shape;180;p22"/>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181" name="Google Shape;181;p22"/>
          <p:cNvSpPr txBox="1"/>
          <p:nvPr>
            <p:ph idx="2" type="title"/>
          </p:nvPr>
        </p:nvSpPr>
        <p:spPr>
          <a:xfrm>
            <a:off x="3141175" y="795678"/>
            <a:ext cx="2856900" cy="267000"/>
          </a:xfrm>
          <a:prstGeom prst="rect">
            <a:avLst/>
          </a:prstGeom>
        </p:spPr>
        <p:txBody>
          <a:bodyPr anchorCtr="0" anchor="t" bIns="0" lIns="180000" spcFirstLastPara="1" rIns="180000" wrap="square" tIns="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p:txBody>
      </p:sp>
      <p:sp>
        <p:nvSpPr>
          <p:cNvPr id="182" name="Google Shape;182;p22"/>
          <p:cNvSpPr txBox="1"/>
          <p:nvPr>
            <p:ph idx="3" type="title"/>
          </p:nvPr>
        </p:nvSpPr>
        <p:spPr>
          <a:xfrm>
            <a:off x="6088450" y="795678"/>
            <a:ext cx="2856900" cy="267000"/>
          </a:xfrm>
          <a:prstGeom prst="rect">
            <a:avLst/>
          </a:prstGeom>
        </p:spPr>
        <p:txBody>
          <a:bodyPr anchorCtr="0" anchor="t" bIns="0" lIns="180000" spcFirstLastPara="1" rIns="180000" wrap="square" tIns="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p:txBody>
      </p:sp>
      <p:sp>
        <p:nvSpPr>
          <p:cNvPr id="183" name="Google Shape;183;p22"/>
          <p:cNvSpPr txBox="1"/>
          <p:nvPr>
            <p:ph idx="4" type="body"/>
          </p:nvPr>
        </p:nvSpPr>
        <p:spPr>
          <a:xfrm>
            <a:off x="194075" y="1414925"/>
            <a:ext cx="2856900" cy="3548700"/>
          </a:xfrm>
          <a:prstGeom prst="rect">
            <a:avLst/>
          </a:prstGeom>
        </p:spPr>
        <p:txBody>
          <a:bodyPr anchorCtr="0" anchor="t" bIns="180000" lIns="180000" spcFirstLastPara="1" rIns="180000" wrap="square" tIns="27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84" name="Google Shape;184;p22"/>
          <p:cNvSpPr txBox="1"/>
          <p:nvPr>
            <p:ph idx="5" type="body"/>
          </p:nvPr>
        </p:nvSpPr>
        <p:spPr>
          <a:xfrm>
            <a:off x="3140525" y="1414925"/>
            <a:ext cx="2856900" cy="3548700"/>
          </a:xfrm>
          <a:prstGeom prst="rect">
            <a:avLst/>
          </a:prstGeom>
        </p:spPr>
        <p:txBody>
          <a:bodyPr anchorCtr="0" anchor="t" bIns="180000" lIns="180000" spcFirstLastPara="1" rIns="180000" wrap="square" tIns="27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85" name="Google Shape;185;p22"/>
          <p:cNvSpPr txBox="1"/>
          <p:nvPr>
            <p:ph idx="6" type="body"/>
          </p:nvPr>
        </p:nvSpPr>
        <p:spPr>
          <a:xfrm>
            <a:off x="6086975" y="1414925"/>
            <a:ext cx="2856900" cy="3548700"/>
          </a:xfrm>
          <a:prstGeom prst="rect">
            <a:avLst/>
          </a:prstGeom>
        </p:spPr>
        <p:txBody>
          <a:bodyPr anchorCtr="0" anchor="t" bIns="180000" lIns="180000" spcFirstLastPara="1" rIns="180000" wrap="square" tIns="27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CUSTOM_7_1_1_1_1_1_1_1_1_1_1_1_1_1_1_1_1_5_2">
    <p:spTree>
      <p:nvGrpSpPr>
        <p:cNvPr id="186" name="Shape 186"/>
        <p:cNvGrpSpPr/>
        <p:nvPr/>
      </p:nvGrpSpPr>
      <p:grpSpPr>
        <a:xfrm>
          <a:off x="0" y="0"/>
          <a:ext cx="0" cy="0"/>
          <a:chOff x="0" y="0"/>
          <a:chExt cx="0" cy="0"/>
        </a:xfrm>
      </p:grpSpPr>
      <p:sp>
        <p:nvSpPr>
          <p:cNvPr id="187" name="Google Shape;187;p23"/>
          <p:cNvSpPr txBox="1"/>
          <p:nvPr>
            <p:ph type="title"/>
          </p:nvPr>
        </p:nvSpPr>
        <p:spPr>
          <a:xfrm>
            <a:off x="22600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88" name="Google Shape;188;p23"/>
          <p:cNvSpPr txBox="1"/>
          <p:nvPr>
            <p:ph idx="2" type="title"/>
          </p:nvPr>
        </p:nvSpPr>
        <p:spPr>
          <a:xfrm>
            <a:off x="3325125"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89" name="Google Shape;189;p23"/>
          <p:cNvSpPr txBox="1"/>
          <p:nvPr>
            <p:ph idx="3" type="title"/>
          </p:nvPr>
        </p:nvSpPr>
        <p:spPr>
          <a:xfrm>
            <a:off x="227250" y="1277200"/>
            <a:ext cx="22827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0" name="Google Shape;190;p23"/>
          <p:cNvSpPr txBox="1"/>
          <p:nvPr>
            <p:ph idx="4" type="title"/>
          </p:nvPr>
        </p:nvSpPr>
        <p:spPr>
          <a:xfrm>
            <a:off x="3324478" y="1277200"/>
            <a:ext cx="22809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1" name="Google Shape;191;p23"/>
          <p:cNvSpPr txBox="1"/>
          <p:nvPr>
            <p:ph idx="5" type="title"/>
          </p:nvPr>
        </p:nvSpPr>
        <p:spPr>
          <a:xfrm>
            <a:off x="6421152" y="1277200"/>
            <a:ext cx="22791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2" name="Google Shape;192;p23"/>
          <p:cNvSpPr txBox="1"/>
          <p:nvPr>
            <p:ph idx="6" type="title"/>
          </p:nvPr>
        </p:nvSpPr>
        <p:spPr>
          <a:xfrm>
            <a:off x="6421925"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193" name="Google Shape;193;p23"/>
          <p:cNvSpPr txBox="1"/>
          <p:nvPr>
            <p:ph idx="7" type="title"/>
          </p:nvPr>
        </p:nvSpPr>
        <p:spPr>
          <a:xfrm>
            <a:off x="226431" y="2709100"/>
            <a:ext cx="22827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4" name="Google Shape;194;p23"/>
          <p:cNvSpPr txBox="1"/>
          <p:nvPr>
            <p:ph idx="8" type="title"/>
          </p:nvPr>
        </p:nvSpPr>
        <p:spPr>
          <a:xfrm>
            <a:off x="6419945" y="2709108"/>
            <a:ext cx="22791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5" name="Google Shape;195;p23"/>
          <p:cNvSpPr txBox="1"/>
          <p:nvPr>
            <p:ph idx="9" type="title"/>
          </p:nvPr>
        </p:nvSpPr>
        <p:spPr>
          <a:xfrm>
            <a:off x="226000" y="3996225"/>
            <a:ext cx="22827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6" name="Google Shape;196;p23"/>
          <p:cNvSpPr txBox="1"/>
          <p:nvPr>
            <p:ph idx="13" type="title"/>
          </p:nvPr>
        </p:nvSpPr>
        <p:spPr>
          <a:xfrm>
            <a:off x="3322675" y="3996228"/>
            <a:ext cx="22809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7" name="Google Shape;197;p23"/>
          <p:cNvSpPr txBox="1"/>
          <p:nvPr>
            <p:ph idx="14" type="title"/>
          </p:nvPr>
        </p:nvSpPr>
        <p:spPr>
          <a:xfrm>
            <a:off x="6419350" y="3996228"/>
            <a:ext cx="22791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8" name="Google Shape;198;p23"/>
          <p:cNvSpPr txBox="1"/>
          <p:nvPr>
            <p:ph idx="15" type="title"/>
          </p:nvPr>
        </p:nvSpPr>
        <p:spPr>
          <a:xfrm>
            <a:off x="587225"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199" name="Google Shape;199;p23"/>
          <p:cNvSpPr txBox="1"/>
          <p:nvPr>
            <p:ph idx="16" type="title"/>
          </p:nvPr>
        </p:nvSpPr>
        <p:spPr>
          <a:xfrm>
            <a:off x="3684488"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00" name="Google Shape;200;p23"/>
          <p:cNvSpPr txBox="1"/>
          <p:nvPr>
            <p:ph idx="17" type="title"/>
          </p:nvPr>
        </p:nvSpPr>
        <p:spPr>
          <a:xfrm>
            <a:off x="6781463"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01" name="Google Shape;201;p23"/>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202" name="Google Shape;202;p23"/>
          <p:cNvSpPr txBox="1"/>
          <p:nvPr>
            <p:ph idx="18" type="body"/>
          </p:nvPr>
        </p:nvSpPr>
        <p:spPr>
          <a:xfrm>
            <a:off x="226150" y="4230400"/>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3" name="Google Shape;203;p23"/>
          <p:cNvSpPr txBox="1"/>
          <p:nvPr>
            <p:ph idx="19" type="body"/>
          </p:nvPr>
        </p:nvSpPr>
        <p:spPr>
          <a:xfrm>
            <a:off x="3321928" y="423040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4" name="Google Shape;204;p23"/>
          <p:cNvSpPr txBox="1"/>
          <p:nvPr>
            <p:ph idx="20" type="body"/>
          </p:nvPr>
        </p:nvSpPr>
        <p:spPr>
          <a:xfrm>
            <a:off x="6417703" y="423040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5" name="Google Shape;205;p23"/>
          <p:cNvSpPr txBox="1"/>
          <p:nvPr>
            <p:ph idx="21" type="title"/>
          </p:nvPr>
        </p:nvSpPr>
        <p:spPr>
          <a:xfrm>
            <a:off x="3323270" y="2709108"/>
            <a:ext cx="2280900" cy="6519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06" name="Google Shape;206;p23"/>
          <p:cNvSpPr txBox="1"/>
          <p:nvPr>
            <p:ph idx="22" type="body"/>
          </p:nvPr>
        </p:nvSpPr>
        <p:spPr>
          <a:xfrm>
            <a:off x="226150" y="2943275"/>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7" name="Google Shape;207;p23"/>
          <p:cNvSpPr txBox="1"/>
          <p:nvPr>
            <p:ph idx="23" type="body"/>
          </p:nvPr>
        </p:nvSpPr>
        <p:spPr>
          <a:xfrm>
            <a:off x="3321928" y="294328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8" name="Google Shape;208;p23"/>
          <p:cNvSpPr txBox="1"/>
          <p:nvPr>
            <p:ph idx="24" type="body"/>
          </p:nvPr>
        </p:nvSpPr>
        <p:spPr>
          <a:xfrm>
            <a:off x="6417703" y="2943282"/>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09" name="Google Shape;209;p23"/>
          <p:cNvSpPr txBox="1"/>
          <p:nvPr>
            <p:ph idx="25" type="body"/>
          </p:nvPr>
        </p:nvSpPr>
        <p:spPr>
          <a:xfrm>
            <a:off x="226150" y="1511375"/>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10" name="Google Shape;210;p23"/>
          <p:cNvSpPr txBox="1"/>
          <p:nvPr>
            <p:ph idx="26" type="body"/>
          </p:nvPr>
        </p:nvSpPr>
        <p:spPr>
          <a:xfrm>
            <a:off x="3321928" y="1511374"/>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11" name="Google Shape;211;p23"/>
          <p:cNvSpPr txBox="1"/>
          <p:nvPr>
            <p:ph idx="27" type="body"/>
          </p:nvPr>
        </p:nvSpPr>
        <p:spPr>
          <a:xfrm>
            <a:off x="6417703" y="1511374"/>
            <a:ext cx="2282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image ">
  <p:cSld name="CUSTOM_7_1_1_1_1_1_1_1_1_1_1_1_1_1_1_1_1_5_1">
    <p:spTree>
      <p:nvGrpSpPr>
        <p:cNvPr id="212" name="Shape 212"/>
        <p:cNvGrpSpPr/>
        <p:nvPr/>
      </p:nvGrpSpPr>
      <p:grpSpPr>
        <a:xfrm>
          <a:off x="0" y="0"/>
          <a:ext cx="0" cy="0"/>
          <a:chOff x="0" y="0"/>
          <a:chExt cx="0" cy="0"/>
        </a:xfrm>
      </p:grpSpPr>
      <p:sp>
        <p:nvSpPr>
          <p:cNvPr id="213" name="Google Shape;213;p24"/>
          <p:cNvSpPr txBox="1"/>
          <p:nvPr>
            <p:ph type="title"/>
          </p:nvPr>
        </p:nvSpPr>
        <p:spPr>
          <a:xfrm>
            <a:off x="2005725"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214" name="Google Shape;214;p24"/>
          <p:cNvSpPr txBox="1"/>
          <p:nvPr>
            <p:ph idx="2" type="title"/>
          </p:nvPr>
        </p:nvSpPr>
        <p:spPr>
          <a:xfrm>
            <a:off x="378325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215" name="Google Shape;215;p24"/>
          <p:cNvSpPr txBox="1"/>
          <p:nvPr>
            <p:ph idx="3" type="title"/>
          </p:nvPr>
        </p:nvSpPr>
        <p:spPr>
          <a:xfrm>
            <a:off x="556050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216" name="Google Shape;216;p24"/>
          <p:cNvSpPr txBox="1"/>
          <p:nvPr>
            <p:ph idx="4" type="title"/>
          </p:nvPr>
        </p:nvSpPr>
        <p:spPr>
          <a:xfrm>
            <a:off x="733775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217" name="Google Shape;217;p24"/>
          <p:cNvSpPr txBox="1"/>
          <p:nvPr>
            <p:ph idx="5" type="title"/>
          </p:nvPr>
        </p:nvSpPr>
        <p:spPr>
          <a:xfrm>
            <a:off x="226000" y="562150"/>
            <a:ext cx="360000" cy="360000"/>
          </a:xfrm>
          <a:prstGeom prst="rect">
            <a:avLst/>
          </a:prstGeom>
        </p:spPr>
        <p:txBody>
          <a:bodyPr anchorCtr="0" anchor="ctr" bIns="0" lIns="0" spcFirstLastPara="1" rIns="0" wrap="square" tIns="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p:txBody>
      </p:sp>
      <p:sp>
        <p:nvSpPr>
          <p:cNvPr id="218" name="Google Shape;218;p24"/>
          <p:cNvSpPr txBox="1"/>
          <p:nvPr>
            <p:ph idx="6" type="title"/>
          </p:nvPr>
        </p:nvSpPr>
        <p:spPr>
          <a:xfrm>
            <a:off x="227250"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19" name="Google Shape;219;p24"/>
          <p:cNvSpPr txBox="1"/>
          <p:nvPr>
            <p:ph idx="7" type="title"/>
          </p:nvPr>
        </p:nvSpPr>
        <p:spPr>
          <a:xfrm>
            <a:off x="2004525"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0" name="Google Shape;220;p24"/>
          <p:cNvSpPr txBox="1"/>
          <p:nvPr>
            <p:ph idx="8" type="title"/>
          </p:nvPr>
        </p:nvSpPr>
        <p:spPr>
          <a:xfrm>
            <a:off x="3781925"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1" name="Google Shape;221;p24"/>
          <p:cNvSpPr txBox="1"/>
          <p:nvPr>
            <p:ph idx="9" type="title"/>
          </p:nvPr>
        </p:nvSpPr>
        <p:spPr>
          <a:xfrm>
            <a:off x="5559300"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2" name="Google Shape;222;p24"/>
          <p:cNvSpPr txBox="1"/>
          <p:nvPr>
            <p:ph idx="13" type="title"/>
          </p:nvPr>
        </p:nvSpPr>
        <p:spPr>
          <a:xfrm>
            <a:off x="7337425" y="1277192"/>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3" name="Google Shape;223;p24"/>
          <p:cNvSpPr txBox="1"/>
          <p:nvPr>
            <p:ph idx="14" type="title"/>
          </p:nvPr>
        </p:nvSpPr>
        <p:spPr>
          <a:xfrm>
            <a:off x="226425"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4" name="Google Shape;224;p24"/>
          <p:cNvSpPr txBox="1"/>
          <p:nvPr>
            <p:ph idx="15" type="title"/>
          </p:nvPr>
        </p:nvSpPr>
        <p:spPr>
          <a:xfrm>
            <a:off x="2003700"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5" name="Google Shape;225;p24"/>
          <p:cNvSpPr txBox="1"/>
          <p:nvPr>
            <p:ph idx="16" type="title"/>
          </p:nvPr>
        </p:nvSpPr>
        <p:spPr>
          <a:xfrm>
            <a:off x="3781100"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6" name="Google Shape;226;p24"/>
          <p:cNvSpPr txBox="1"/>
          <p:nvPr>
            <p:ph idx="17" type="title"/>
          </p:nvPr>
        </p:nvSpPr>
        <p:spPr>
          <a:xfrm>
            <a:off x="5558475"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7" name="Google Shape;227;p24"/>
          <p:cNvSpPr txBox="1"/>
          <p:nvPr>
            <p:ph idx="18" type="title"/>
          </p:nvPr>
        </p:nvSpPr>
        <p:spPr>
          <a:xfrm>
            <a:off x="7336600" y="2709100"/>
            <a:ext cx="1581000" cy="2343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8" name="Google Shape;228;p24"/>
          <p:cNvSpPr txBox="1"/>
          <p:nvPr>
            <p:ph idx="19" type="title"/>
          </p:nvPr>
        </p:nvSpPr>
        <p:spPr>
          <a:xfrm>
            <a:off x="587225"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29" name="Google Shape;229;p24"/>
          <p:cNvSpPr txBox="1"/>
          <p:nvPr>
            <p:ph idx="20" type="title"/>
          </p:nvPr>
        </p:nvSpPr>
        <p:spPr>
          <a:xfrm>
            <a:off x="2365088"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30" name="Google Shape;230;p24"/>
          <p:cNvSpPr txBox="1"/>
          <p:nvPr>
            <p:ph idx="21" type="title"/>
          </p:nvPr>
        </p:nvSpPr>
        <p:spPr>
          <a:xfrm>
            <a:off x="4142788"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31" name="Google Shape;231;p24"/>
          <p:cNvSpPr txBox="1"/>
          <p:nvPr>
            <p:ph idx="22" type="title"/>
          </p:nvPr>
        </p:nvSpPr>
        <p:spPr>
          <a:xfrm>
            <a:off x="5921000"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32" name="Google Shape;232;p24"/>
          <p:cNvSpPr txBox="1"/>
          <p:nvPr>
            <p:ph idx="23" type="title"/>
          </p:nvPr>
        </p:nvSpPr>
        <p:spPr>
          <a:xfrm>
            <a:off x="7699213" y="562150"/>
            <a:ext cx="1219200" cy="505800"/>
          </a:xfrm>
          <a:prstGeom prst="rect">
            <a:avLst/>
          </a:prstGeom>
        </p:spPr>
        <p:txBody>
          <a:bodyPr anchorCtr="0" anchor="t" bIns="0" lIns="108000" spcFirstLastPara="1" rIns="0" wrap="square" tIns="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p:txBody>
      </p:sp>
      <p:sp>
        <p:nvSpPr>
          <p:cNvPr id="233" name="Google Shape;233;p24"/>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234" name="Google Shape;234;p24"/>
          <p:cNvSpPr/>
          <p:nvPr>
            <p:ph idx="24" type="pic"/>
          </p:nvPr>
        </p:nvSpPr>
        <p:spPr>
          <a:xfrm>
            <a:off x="229025" y="3718641"/>
            <a:ext cx="1580400" cy="1249200"/>
          </a:xfrm>
          <a:prstGeom prst="roundRect">
            <a:avLst>
              <a:gd fmla="val 10359" name="adj"/>
            </a:avLst>
          </a:prstGeom>
          <a:noFill/>
          <a:ln>
            <a:noFill/>
          </a:ln>
        </p:spPr>
      </p:sp>
      <p:sp>
        <p:nvSpPr>
          <p:cNvPr id="235" name="Google Shape;235;p24"/>
          <p:cNvSpPr/>
          <p:nvPr>
            <p:ph idx="25" type="pic"/>
          </p:nvPr>
        </p:nvSpPr>
        <p:spPr>
          <a:xfrm>
            <a:off x="2005675" y="3718641"/>
            <a:ext cx="1580400" cy="1249200"/>
          </a:xfrm>
          <a:prstGeom prst="roundRect">
            <a:avLst>
              <a:gd fmla="val 10359" name="adj"/>
            </a:avLst>
          </a:prstGeom>
          <a:noFill/>
          <a:ln>
            <a:noFill/>
          </a:ln>
        </p:spPr>
      </p:sp>
      <p:sp>
        <p:nvSpPr>
          <p:cNvPr id="236" name="Google Shape;236;p24"/>
          <p:cNvSpPr/>
          <p:nvPr>
            <p:ph idx="26" type="pic"/>
          </p:nvPr>
        </p:nvSpPr>
        <p:spPr>
          <a:xfrm>
            <a:off x="3784263" y="3718641"/>
            <a:ext cx="1580400" cy="1249200"/>
          </a:xfrm>
          <a:prstGeom prst="roundRect">
            <a:avLst>
              <a:gd fmla="val 10359" name="adj"/>
            </a:avLst>
          </a:prstGeom>
          <a:noFill/>
          <a:ln>
            <a:noFill/>
          </a:ln>
        </p:spPr>
      </p:sp>
      <p:sp>
        <p:nvSpPr>
          <p:cNvPr id="237" name="Google Shape;237;p24"/>
          <p:cNvSpPr/>
          <p:nvPr>
            <p:ph idx="27" type="pic"/>
          </p:nvPr>
        </p:nvSpPr>
        <p:spPr>
          <a:xfrm>
            <a:off x="5560913" y="3718641"/>
            <a:ext cx="1580400" cy="1249200"/>
          </a:xfrm>
          <a:prstGeom prst="roundRect">
            <a:avLst>
              <a:gd fmla="val 10359" name="adj"/>
            </a:avLst>
          </a:prstGeom>
          <a:noFill/>
          <a:ln>
            <a:noFill/>
          </a:ln>
        </p:spPr>
      </p:sp>
      <p:sp>
        <p:nvSpPr>
          <p:cNvPr id="238" name="Google Shape;238;p24"/>
          <p:cNvSpPr/>
          <p:nvPr>
            <p:ph idx="28" type="pic"/>
          </p:nvPr>
        </p:nvSpPr>
        <p:spPr>
          <a:xfrm>
            <a:off x="7337563" y="3718641"/>
            <a:ext cx="1580400" cy="1249200"/>
          </a:xfrm>
          <a:prstGeom prst="roundRect">
            <a:avLst>
              <a:gd fmla="val 10359" name="adj"/>
            </a:avLst>
          </a:prstGeom>
          <a:noFill/>
          <a:ln>
            <a:noFill/>
          </a:ln>
        </p:spPr>
      </p:sp>
      <p:sp>
        <p:nvSpPr>
          <p:cNvPr id="239" name="Google Shape;239;p24"/>
          <p:cNvSpPr txBox="1"/>
          <p:nvPr>
            <p:ph idx="29" type="body"/>
          </p:nvPr>
        </p:nvSpPr>
        <p:spPr>
          <a:xfrm>
            <a:off x="7337076"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0" name="Google Shape;240;p24"/>
          <p:cNvSpPr txBox="1"/>
          <p:nvPr>
            <p:ph idx="30" type="body"/>
          </p:nvPr>
        </p:nvSpPr>
        <p:spPr>
          <a:xfrm>
            <a:off x="5559688"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1" name="Google Shape;241;p24"/>
          <p:cNvSpPr txBox="1"/>
          <p:nvPr>
            <p:ph idx="31" type="body"/>
          </p:nvPr>
        </p:nvSpPr>
        <p:spPr>
          <a:xfrm>
            <a:off x="3782188"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2" name="Google Shape;242;p24"/>
          <p:cNvSpPr txBox="1"/>
          <p:nvPr>
            <p:ph idx="32" type="body"/>
          </p:nvPr>
        </p:nvSpPr>
        <p:spPr>
          <a:xfrm>
            <a:off x="2005163"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3" name="Google Shape;243;p24"/>
          <p:cNvSpPr txBox="1"/>
          <p:nvPr>
            <p:ph idx="33" type="body"/>
          </p:nvPr>
        </p:nvSpPr>
        <p:spPr>
          <a:xfrm>
            <a:off x="226738" y="2943275"/>
            <a:ext cx="1580400" cy="6516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4" name="Google Shape;244;p24"/>
          <p:cNvSpPr txBox="1"/>
          <p:nvPr>
            <p:ph idx="34" type="body"/>
          </p:nvPr>
        </p:nvSpPr>
        <p:spPr>
          <a:xfrm>
            <a:off x="7339448"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5" name="Google Shape;245;p24"/>
          <p:cNvSpPr txBox="1"/>
          <p:nvPr>
            <p:ph idx="35" type="body"/>
          </p:nvPr>
        </p:nvSpPr>
        <p:spPr>
          <a:xfrm>
            <a:off x="5562058"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6" name="Google Shape;246;p24"/>
          <p:cNvSpPr txBox="1"/>
          <p:nvPr>
            <p:ph idx="36" type="body"/>
          </p:nvPr>
        </p:nvSpPr>
        <p:spPr>
          <a:xfrm>
            <a:off x="3784555"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7" name="Google Shape;247;p24"/>
          <p:cNvSpPr txBox="1"/>
          <p:nvPr>
            <p:ph idx="37" type="body"/>
          </p:nvPr>
        </p:nvSpPr>
        <p:spPr>
          <a:xfrm>
            <a:off x="2007528"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48" name="Google Shape;248;p24"/>
          <p:cNvSpPr txBox="1"/>
          <p:nvPr>
            <p:ph idx="38" type="body"/>
          </p:nvPr>
        </p:nvSpPr>
        <p:spPr>
          <a:xfrm>
            <a:off x="229100" y="1511381"/>
            <a:ext cx="1580400" cy="971100"/>
          </a:xfrm>
          <a:prstGeom prst="rect">
            <a:avLst/>
          </a:prstGeom>
        </p:spPr>
        <p:txBody>
          <a:bodyPr anchorCtr="0" anchor="t" bIns="54000" lIns="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p:cSld name="CUSTOM_1_1_1">
    <p:spTree>
      <p:nvGrpSpPr>
        <p:cNvPr id="249" name="Shape 249"/>
        <p:cNvGrpSpPr/>
        <p:nvPr/>
      </p:nvGrpSpPr>
      <p:grpSpPr>
        <a:xfrm>
          <a:off x="0" y="0"/>
          <a:ext cx="0" cy="0"/>
          <a:chOff x="0" y="0"/>
          <a:chExt cx="0" cy="0"/>
        </a:xfrm>
      </p:grpSpPr>
      <p:sp>
        <p:nvSpPr>
          <p:cNvPr id="250" name="Google Shape;250;p25"/>
          <p:cNvSpPr/>
          <p:nvPr/>
        </p:nvSpPr>
        <p:spPr>
          <a:xfrm>
            <a:off x="-2450" y="486600"/>
            <a:ext cx="9144000" cy="4656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51" name="Google Shape;251;p25"/>
          <p:cNvSpPr txBox="1"/>
          <p:nvPr>
            <p:ph type="title"/>
          </p:nvPr>
        </p:nvSpPr>
        <p:spPr>
          <a:xfrm>
            <a:off x="4228867"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52" name="Google Shape;252;p25"/>
          <p:cNvSpPr txBox="1"/>
          <p:nvPr>
            <p:ph idx="2"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53" name="Google Shape;253;p25"/>
          <p:cNvSpPr txBox="1"/>
          <p:nvPr>
            <p:ph idx="3" type="title"/>
          </p:nvPr>
        </p:nvSpPr>
        <p:spPr>
          <a:xfrm>
            <a:off x="1314610"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54" name="Google Shape;254;p25"/>
          <p:cNvSpPr txBox="1"/>
          <p:nvPr>
            <p:ph idx="4" type="title"/>
          </p:nvPr>
        </p:nvSpPr>
        <p:spPr>
          <a:xfrm>
            <a:off x="2777959"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55" name="Google Shape;255;p25"/>
          <p:cNvSpPr txBox="1"/>
          <p:nvPr>
            <p:ph idx="5" type="title"/>
          </p:nvPr>
        </p:nvSpPr>
        <p:spPr>
          <a:xfrm>
            <a:off x="596525" y="753313"/>
            <a:ext cx="7062000" cy="6159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6" name="Google Shape;256;p25"/>
          <p:cNvSpPr txBox="1"/>
          <p:nvPr>
            <p:ph idx="1" type="subTitle"/>
          </p:nvPr>
        </p:nvSpPr>
        <p:spPr>
          <a:xfrm>
            <a:off x="1950863"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25"/>
          <p:cNvSpPr txBox="1"/>
          <p:nvPr>
            <p:ph idx="6" type="subTitle"/>
          </p:nvPr>
        </p:nvSpPr>
        <p:spPr>
          <a:xfrm>
            <a:off x="3726825"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25"/>
          <p:cNvSpPr txBox="1"/>
          <p:nvPr>
            <p:ph idx="7" type="subTitle"/>
          </p:nvPr>
        </p:nvSpPr>
        <p:spPr>
          <a:xfrm>
            <a:off x="5503900"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25"/>
          <p:cNvSpPr txBox="1"/>
          <p:nvPr>
            <p:ph idx="8" type="subTitle"/>
          </p:nvPr>
        </p:nvSpPr>
        <p:spPr>
          <a:xfrm>
            <a:off x="7282625" y="1724120"/>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25"/>
          <p:cNvSpPr txBox="1"/>
          <p:nvPr>
            <p:ph idx="9" type="subTitle"/>
          </p:nvPr>
        </p:nvSpPr>
        <p:spPr>
          <a:xfrm>
            <a:off x="337750" y="420722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61" name="Google Shape;261;p25"/>
          <p:cNvSpPr txBox="1"/>
          <p:nvPr>
            <p:ph idx="13" type="subTitle"/>
          </p:nvPr>
        </p:nvSpPr>
        <p:spPr>
          <a:xfrm>
            <a:off x="337750" y="37373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62" name="Google Shape;262;p25"/>
          <p:cNvSpPr txBox="1"/>
          <p:nvPr>
            <p:ph idx="14" type="subTitle"/>
          </p:nvPr>
        </p:nvSpPr>
        <p:spPr>
          <a:xfrm>
            <a:off x="337750" y="32477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63" name="Google Shape;263;p25"/>
          <p:cNvSpPr txBox="1"/>
          <p:nvPr>
            <p:ph idx="15" type="subTitle"/>
          </p:nvPr>
        </p:nvSpPr>
        <p:spPr>
          <a:xfrm>
            <a:off x="337750" y="27581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64" name="Google Shape;264;p25"/>
          <p:cNvSpPr txBox="1"/>
          <p:nvPr>
            <p:ph idx="16" type="subTitle"/>
          </p:nvPr>
        </p:nvSpPr>
        <p:spPr>
          <a:xfrm>
            <a:off x="337750" y="2268575"/>
            <a:ext cx="1339200" cy="154800"/>
          </a:xfrm>
          <a:prstGeom prst="rect">
            <a:avLst/>
          </a:prstGeom>
        </p:spPr>
        <p:txBody>
          <a:bodyPr anchorCtr="0" anchor="t" bIns="0" lIns="0" spcFirstLastPara="1" rIns="0" wrap="square" tIns="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p:txBody>
      </p:sp>
      <p:sp>
        <p:nvSpPr>
          <p:cNvPr id="265" name="Google Shape;265;p25"/>
          <p:cNvSpPr txBox="1"/>
          <p:nvPr>
            <p:ph idx="17" type="body"/>
          </p:nvPr>
        </p:nvSpPr>
        <p:spPr>
          <a:xfrm>
            <a:off x="72790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6" name="Google Shape;266;p25"/>
          <p:cNvSpPr txBox="1"/>
          <p:nvPr>
            <p:ph idx="18" type="body"/>
          </p:nvPr>
        </p:nvSpPr>
        <p:spPr>
          <a:xfrm>
            <a:off x="72790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7" name="Google Shape;267;p25"/>
          <p:cNvSpPr txBox="1"/>
          <p:nvPr>
            <p:ph idx="19" type="body"/>
          </p:nvPr>
        </p:nvSpPr>
        <p:spPr>
          <a:xfrm>
            <a:off x="72790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8" name="Google Shape;268;p25"/>
          <p:cNvSpPr txBox="1"/>
          <p:nvPr>
            <p:ph idx="20" type="body"/>
          </p:nvPr>
        </p:nvSpPr>
        <p:spPr>
          <a:xfrm>
            <a:off x="72790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69" name="Google Shape;269;p25"/>
          <p:cNvSpPr txBox="1"/>
          <p:nvPr>
            <p:ph idx="21" type="body"/>
          </p:nvPr>
        </p:nvSpPr>
        <p:spPr>
          <a:xfrm>
            <a:off x="72790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0" name="Google Shape;270;p25"/>
          <p:cNvSpPr txBox="1"/>
          <p:nvPr>
            <p:ph idx="22" type="body"/>
          </p:nvPr>
        </p:nvSpPr>
        <p:spPr>
          <a:xfrm>
            <a:off x="55039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1" name="Google Shape;271;p25"/>
          <p:cNvSpPr txBox="1"/>
          <p:nvPr>
            <p:ph idx="23" type="body"/>
          </p:nvPr>
        </p:nvSpPr>
        <p:spPr>
          <a:xfrm>
            <a:off x="55039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2" name="Google Shape;272;p25"/>
          <p:cNvSpPr txBox="1"/>
          <p:nvPr>
            <p:ph idx="24" type="body"/>
          </p:nvPr>
        </p:nvSpPr>
        <p:spPr>
          <a:xfrm>
            <a:off x="55039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3" name="Google Shape;273;p25"/>
          <p:cNvSpPr txBox="1"/>
          <p:nvPr>
            <p:ph idx="25" type="body"/>
          </p:nvPr>
        </p:nvSpPr>
        <p:spPr>
          <a:xfrm>
            <a:off x="55039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4" name="Google Shape;274;p25"/>
          <p:cNvSpPr txBox="1"/>
          <p:nvPr>
            <p:ph idx="26" type="body"/>
          </p:nvPr>
        </p:nvSpPr>
        <p:spPr>
          <a:xfrm>
            <a:off x="55039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5" name="Google Shape;275;p25"/>
          <p:cNvSpPr txBox="1"/>
          <p:nvPr>
            <p:ph idx="27" type="body"/>
          </p:nvPr>
        </p:nvSpPr>
        <p:spPr>
          <a:xfrm>
            <a:off x="3722638"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6" name="Google Shape;276;p25"/>
          <p:cNvSpPr txBox="1"/>
          <p:nvPr>
            <p:ph idx="28" type="body"/>
          </p:nvPr>
        </p:nvSpPr>
        <p:spPr>
          <a:xfrm>
            <a:off x="3722638"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7" name="Google Shape;277;p25"/>
          <p:cNvSpPr txBox="1"/>
          <p:nvPr>
            <p:ph idx="29" type="body"/>
          </p:nvPr>
        </p:nvSpPr>
        <p:spPr>
          <a:xfrm>
            <a:off x="3722638"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8" name="Google Shape;278;p25"/>
          <p:cNvSpPr txBox="1"/>
          <p:nvPr>
            <p:ph idx="30" type="body"/>
          </p:nvPr>
        </p:nvSpPr>
        <p:spPr>
          <a:xfrm>
            <a:off x="3722638"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79" name="Google Shape;279;p25"/>
          <p:cNvSpPr txBox="1"/>
          <p:nvPr>
            <p:ph idx="31" type="body"/>
          </p:nvPr>
        </p:nvSpPr>
        <p:spPr>
          <a:xfrm>
            <a:off x="3722638"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80" name="Google Shape;280;p25"/>
          <p:cNvSpPr txBox="1"/>
          <p:nvPr>
            <p:ph idx="32" type="body"/>
          </p:nvPr>
        </p:nvSpPr>
        <p:spPr>
          <a:xfrm>
            <a:off x="1941375"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81" name="Google Shape;281;p25"/>
          <p:cNvSpPr txBox="1"/>
          <p:nvPr>
            <p:ph idx="33" type="body"/>
          </p:nvPr>
        </p:nvSpPr>
        <p:spPr>
          <a:xfrm>
            <a:off x="1941375"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82" name="Google Shape;282;p25"/>
          <p:cNvSpPr txBox="1"/>
          <p:nvPr>
            <p:ph idx="34" type="body"/>
          </p:nvPr>
        </p:nvSpPr>
        <p:spPr>
          <a:xfrm>
            <a:off x="1941375"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83" name="Google Shape;283;p25"/>
          <p:cNvSpPr txBox="1"/>
          <p:nvPr>
            <p:ph idx="35" type="body"/>
          </p:nvPr>
        </p:nvSpPr>
        <p:spPr>
          <a:xfrm>
            <a:off x="1941375"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84" name="Google Shape;284;p25"/>
          <p:cNvSpPr txBox="1"/>
          <p:nvPr>
            <p:ph idx="36" type="body"/>
          </p:nvPr>
        </p:nvSpPr>
        <p:spPr>
          <a:xfrm>
            <a:off x="1941375"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2">
  <p:cSld name="CUSTOM_1_1_1_3">
    <p:spTree>
      <p:nvGrpSpPr>
        <p:cNvPr id="285" name="Shape 285"/>
        <p:cNvGrpSpPr/>
        <p:nvPr/>
      </p:nvGrpSpPr>
      <p:grpSpPr>
        <a:xfrm>
          <a:off x="0" y="0"/>
          <a:ext cx="0" cy="0"/>
          <a:chOff x="0" y="0"/>
          <a:chExt cx="0" cy="0"/>
        </a:xfrm>
      </p:grpSpPr>
      <p:sp>
        <p:nvSpPr>
          <p:cNvPr id="286" name="Google Shape;286;p26"/>
          <p:cNvSpPr/>
          <p:nvPr/>
        </p:nvSpPr>
        <p:spPr>
          <a:xfrm>
            <a:off x="-2450" y="486600"/>
            <a:ext cx="9144000" cy="46569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87" name="Google Shape;287;p26"/>
          <p:cNvSpPr txBox="1"/>
          <p:nvPr>
            <p:ph type="title"/>
          </p:nvPr>
        </p:nvSpPr>
        <p:spPr>
          <a:xfrm>
            <a:off x="4228867"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88" name="Google Shape;288;p26"/>
          <p:cNvSpPr txBox="1"/>
          <p:nvPr>
            <p:ph idx="2"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89" name="Google Shape;289;p26"/>
          <p:cNvSpPr txBox="1"/>
          <p:nvPr>
            <p:ph idx="3" type="title"/>
          </p:nvPr>
        </p:nvSpPr>
        <p:spPr>
          <a:xfrm>
            <a:off x="1314610"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90" name="Google Shape;290;p26"/>
          <p:cNvSpPr txBox="1"/>
          <p:nvPr>
            <p:ph idx="4" type="title"/>
          </p:nvPr>
        </p:nvSpPr>
        <p:spPr>
          <a:xfrm>
            <a:off x="2777959"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291" name="Google Shape;291;p26"/>
          <p:cNvSpPr txBox="1"/>
          <p:nvPr>
            <p:ph idx="1" type="body"/>
          </p:nvPr>
        </p:nvSpPr>
        <p:spPr>
          <a:xfrm>
            <a:off x="72790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2" name="Google Shape;292;p26"/>
          <p:cNvSpPr txBox="1"/>
          <p:nvPr>
            <p:ph idx="5" type="body"/>
          </p:nvPr>
        </p:nvSpPr>
        <p:spPr>
          <a:xfrm>
            <a:off x="72790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3" name="Google Shape;293;p26"/>
          <p:cNvSpPr txBox="1"/>
          <p:nvPr>
            <p:ph idx="6" type="body"/>
          </p:nvPr>
        </p:nvSpPr>
        <p:spPr>
          <a:xfrm>
            <a:off x="72790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4" name="Google Shape;294;p26"/>
          <p:cNvSpPr txBox="1"/>
          <p:nvPr>
            <p:ph idx="7" type="body"/>
          </p:nvPr>
        </p:nvSpPr>
        <p:spPr>
          <a:xfrm>
            <a:off x="72790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5" name="Google Shape;295;p26"/>
          <p:cNvSpPr txBox="1"/>
          <p:nvPr>
            <p:ph idx="8" type="body"/>
          </p:nvPr>
        </p:nvSpPr>
        <p:spPr>
          <a:xfrm>
            <a:off x="72790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6" name="Google Shape;296;p26"/>
          <p:cNvSpPr txBox="1"/>
          <p:nvPr>
            <p:ph idx="9" type="body"/>
          </p:nvPr>
        </p:nvSpPr>
        <p:spPr>
          <a:xfrm>
            <a:off x="5503913"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7" name="Google Shape;297;p26"/>
          <p:cNvSpPr txBox="1"/>
          <p:nvPr>
            <p:ph idx="13" type="body"/>
          </p:nvPr>
        </p:nvSpPr>
        <p:spPr>
          <a:xfrm>
            <a:off x="5503913"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8" name="Google Shape;298;p26"/>
          <p:cNvSpPr txBox="1"/>
          <p:nvPr>
            <p:ph idx="14" type="body"/>
          </p:nvPr>
        </p:nvSpPr>
        <p:spPr>
          <a:xfrm>
            <a:off x="5503913"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299" name="Google Shape;299;p26"/>
          <p:cNvSpPr txBox="1"/>
          <p:nvPr>
            <p:ph idx="15" type="body"/>
          </p:nvPr>
        </p:nvSpPr>
        <p:spPr>
          <a:xfrm>
            <a:off x="5503913"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0" name="Google Shape;300;p26"/>
          <p:cNvSpPr txBox="1"/>
          <p:nvPr>
            <p:ph idx="16" type="body"/>
          </p:nvPr>
        </p:nvSpPr>
        <p:spPr>
          <a:xfrm>
            <a:off x="5503913"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1" name="Google Shape;301;p26"/>
          <p:cNvSpPr txBox="1"/>
          <p:nvPr>
            <p:ph idx="17" type="body"/>
          </p:nvPr>
        </p:nvSpPr>
        <p:spPr>
          <a:xfrm>
            <a:off x="3722638"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2" name="Google Shape;302;p26"/>
          <p:cNvSpPr txBox="1"/>
          <p:nvPr>
            <p:ph idx="18" type="body"/>
          </p:nvPr>
        </p:nvSpPr>
        <p:spPr>
          <a:xfrm>
            <a:off x="3722638"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3" name="Google Shape;303;p26"/>
          <p:cNvSpPr txBox="1"/>
          <p:nvPr>
            <p:ph idx="19" type="body"/>
          </p:nvPr>
        </p:nvSpPr>
        <p:spPr>
          <a:xfrm>
            <a:off x="3722638"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4" name="Google Shape;304;p26"/>
          <p:cNvSpPr txBox="1"/>
          <p:nvPr>
            <p:ph idx="20" type="body"/>
          </p:nvPr>
        </p:nvSpPr>
        <p:spPr>
          <a:xfrm>
            <a:off x="3722638"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5" name="Google Shape;305;p26"/>
          <p:cNvSpPr txBox="1"/>
          <p:nvPr>
            <p:ph idx="21" type="body"/>
          </p:nvPr>
        </p:nvSpPr>
        <p:spPr>
          <a:xfrm>
            <a:off x="3722638"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6" name="Google Shape;306;p26"/>
          <p:cNvSpPr txBox="1"/>
          <p:nvPr>
            <p:ph idx="22" type="body"/>
          </p:nvPr>
        </p:nvSpPr>
        <p:spPr>
          <a:xfrm>
            <a:off x="1941375" y="42072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7" name="Google Shape;307;p26"/>
          <p:cNvSpPr txBox="1"/>
          <p:nvPr>
            <p:ph idx="23" type="body"/>
          </p:nvPr>
        </p:nvSpPr>
        <p:spPr>
          <a:xfrm>
            <a:off x="1941375" y="373647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8" name="Google Shape;308;p26"/>
          <p:cNvSpPr txBox="1"/>
          <p:nvPr>
            <p:ph idx="24" type="body"/>
          </p:nvPr>
        </p:nvSpPr>
        <p:spPr>
          <a:xfrm>
            <a:off x="1941375" y="3247325"/>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09" name="Google Shape;309;p26"/>
          <p:cNvSpPr txBox="1"/>
          <p:nvPr>
            <p:ph idx="25" type="body"/>
          </p:nvPr>
        </p:nvSpPr>
        <p:spPr>
          <a:xfrm>
            <a:off x="1941375" y="27580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10" name="Google Shape;310;p26"/>
          <p:cNvSpPr txBox="1"/>
          <p:nvPr>
            <p:ph idx="26" type="body"/>
          </p:nvPr>
        </p:nvSpPr>
        <p:spPr>
          <a:xfrm>
            <a:off x="1941375" y="2268713"/>
            <a:ext cx="1771200" cy="321300"/>
          </a:xfrm>
          <a:prstGeom prst="rect">
            <a:avLst/>
          </a:prstGeom>
        </p:spPr>
        <p:txBody>
          <a:bodyPr anchorCtr="0" anchor="t" bIns="180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11" name="Google Shape;311;p26"/>
          <p:cNvSpPr txBox="1"/>
          <p:nvPr>
            <p:ph idx="27" type="subTitle"/>
          </p:nvPr>
        </p:nvSpPr>
        <p:spPr>
          <a:xfrm>
            <a:off x="7282625" y="1724120"/>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26"/>
          <p:cNvSpPr txBox="1"/>
          <p:nvPr>
            <p:ph idx="28" type="subTitle"/>
          </p:nvPr>
        </p:nvSpPr>
        <p:spPr>
          <a:xfrm>
            <a:off x="337750" y="420722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313" name="Google Shape;313;p26"/>
          <p:cNvSpPr txBox="1"/>
          <p:nvPr>
            <p:ph idx="29" type="subTitle"/>
          </p:nvPr>
        </p:nvSpPr>
        <p:spPr>
          <a:xfrm>
            <a:off x="337750" y="37373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314" name="Google Shape;314;p26"/>
          <p:cNvSpPr txBox="1"/>
          <p:nvPr>
            <p:ph idx="30" type="subTitle"/>
          </p:nvPr>
        </p:nvSpPr>
        <p:spPr>
          <a:xfrm>
            <a:off x="337750" y="32477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315" name="Google Shape;315;p26"/>
          <p:cNvSpPr txBox="1"/>
          <p:nvPr>
            <p:ph idx="31" type="subTitle"/>
          </p:nvPr>
        </p:nvSpPr>
        <p:spPr>
          <a:xfrm>
            <a:off x="337750" y="27581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316" name="Google Shape;316;p26"/>
          <p:cNvSpPr txBox="1"/>
          <p:nvPr>
            <p:ph idx="32" type="subTitle"/>
          </p:nvPr>
        </p:nvSpPr>
        <p:spPr>
          <a:xfrm>
            <a:off x="337750" y="2268575"/>
            <a:ext cx="1339200" cy="1548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p:txBody>
      </p:sp>
      <p:sp>
        <p:nvSpPr>
          <p:cNvPr id="317" name="Google Shape;317;p26"/>
          <p:cNvSpPr txBox="1"/>
          <p:nvPr>
            <p:ph idx="33" type="title"/>
          </p:nvPr>
        </p:nvSpPr>
        <p:spPr>
          <a:xfrm>
            <a:off x="596525" y="753313"/>
            <a:ext cx="7062000" cy="6159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8" name="Google Shape;318;p26"/>
          <p:cNvSpPr txBox="1"/>
          <p:nvPr>
            <p:ph idx="34" type="subTitle"/>
          </p:nvPr>
        </p:nvSpPr>
        <p:spPr>
          <a:xfrm>
            <a:off x="1950863"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26"/>
          <p:cNvSpPr txBox="1"/>
          <p:nvPr>
            <p:ph idx="35" type="subTitle"/>
          </p:nvPr>
        </p:nvSpPr>
        <p:spPr>
          <a:xfrm>
            <a:off x="3726825"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26"/>
          <p:cNvSpPr txBox="1"/>
          <p:nvPr>
            <p:ph idx="36" type="subTitle"/>
          </p:nvPr>
        </p:nvSpPr>
        <p:spPr>
          <a:xfrm>
            <a:off x="5503900" y="1724125"/>
            <a:ext cx="1771200" cy="396000"/>
          </a:xfrm>
          <a:prstGeom prst="rect">
            <a:avLst/>
          </a:prstGeom>
        </p:spPr>
        <p:txBody>
          <a:bodyPr anchorCtr="0" anchor="t" bIns="90000" lIns="180000" spcFirstLastPara="1" rIns="0" wrap="square" tIns="90000">
            <a:normAutofit/>
          </a:bodyPr>
          <a:lstStyle>
            <a:lvl1pPr lvl="0">
              <a:spcBef>
                <a:spcPts val="0"/>
              </a:spcBef>
              <a:spcAft>
                <a:spcPts val="0"/>
              </a:spcAft>
              <a:buClr>
                <a:schemeClr val="dk1"/>
              </a:buClr>
              <a:buSzPts val="1400"/>
              <a:buFont typeface="Hanken Grotesk"/>
              <a:buNone/>
              <a:defRPr b="1"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731">
          <p15:clr>
            <a:srgbClr val="E46962"/>
          </p15:clr>
        </p15:guide>
        <p15:guide id="2" orient="horz" pos="2435">
          <p15:clr>
            <a:srgbClr val="E46962"/>
          </p15:clr>
        </p15:guide>
        <p15:guide id="3" orient="horz" pos="1819">
          <p15:clr>
            <a:srgbClr val="E46962"/>
          </p15:clr>
        </p15:guide>
        <p15:guide id="4" orient="horz" pos="2129">
          <p15:clr>
            <a:srgbClr val="E46962"/>
          </p15:clr>
        </p15:guide>
        <p15:guide id="5" orient="horz" pos="151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and folder background">
  <p:cSld name="CUSTOM_1_1">
    <p:spTree>
      <p:nvGrpSpPr>
        <p:cNvPr id="321" name="Shape 321"/>
        <p:cNvGrpSpPr/>
        <p:nvPr/>
      </p:nvGrpSpPr>
      <p:grpSpPr>
        <a:xfrm>
          <a:off x="0" y="0"/>
          <a:ext cx="0" cy="0"/>
          <a:chOff x="0" y="0"/>
          <a:chExt cx="0" cy="0"/>
        </a:xfrm>
      </p:grpSpPr>
      <p:sp>
        <p:nvSpPr>
          <p:cNvPr id="322" name="Google Shape;322;p27"/>
          <p:cNvSpPr/>
          <p:nvPr/>
        </p:nvSpPr>
        <p:spPr>
          <a:xfrm>
            <a:off x="-2450" y="486600"/>
            <a:ext cx="9144000" cy="46569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323" name="Google Shape;323;p27"/>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324" name="Google Shape;324;p27"/>
          <p:cNvSpPr txBox="1"/>
          <p:nvPr>
            <p:ph idx="2"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325" name="Google Shape;325;p27"/>
          <p:cNvSpPr txBox="1"/>
          <p:nvPr>
            <p:ph idx="3" type="subTitle"/>
          </p:nvPr>
        </p:nvSpPr>
        <p:spPr>
          <a:xfrm>
            <a:off x="57241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326" name="Google Shape;326;p27"/>
          <p:cNvSpPr txBox="1"/>
          <p:nvPr>
            <p:ph type="title"/>
          </p:nvPr>
        </p:nvSpPr>
        <p:spPr>
          <a:xfrm>
            <a:off x="2777959" y="131799"/>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327" name="Google Shape;327;p27"/>
          <p:cNvSpPr txBox="1"/>
          <p:nvPr>
            <p:ph idx="4" type="subTitle"/>
          </p:nvPr>
        </p:nvSpPr>
        <p:spPr>
          <a:xfrm>
            <a:off x="4617888" y="2276000"/>
            <a:ext cx="4291500" cy="525600"/>
          </a:xfrm>
          <a:prstGeom prst="rect">
            <a:avLst/>
          </a:prstGeom>
        </p:spPr>
        <p:txBody>
          <a:bodyPr anchorCtr="0" anchor="t" bIns="0" lIns="180000" spcFirstLastPara="1" rIns="180000" wrap="square" tIns="90000">
            <a:normAutofit/>
          </a:bodyPr>
          <a:lstStyle>
            <a:lvl1pPr lvl="0">
              <a:spcBef>
                <a:spcPts val="0"/>
              </a:spcBef>
              <a:spcAft>
                <a:spcPts val="0"/>
              </a:spcAft>
              <a:buClr>
                <a:schemeClr val="dk1"/>
              </a:buClr>
              <a:buSzPts val="1600"/>
              <a:buFont typeface="Neuton Light"/>
              <a:buNone/>
              <a:defRPr sz="1600">
                <a:latin typeface="Neuton Light"/>
                <a:ea typeface="Neuton Light"/>
                <a:cs typeface="Neuton Light"/>
                <a:sym typeface="Neuton Light"/>
              </a:defRPr>
            </a:lvl1pPr>
            <a:lvl2pPr lvl="1">
              <a:spcBef>
                <a:spcPts val="0"/>
              </a:spcBef>
              <a:spcAft>
                <a:spcPts val="0"/>
              </a:spcAft>
              <a:buSzPts val="1600"/>
              <a:buFont typeface="Neuton Light"/>
              <a:buNone/>
              <a:defRPr sz="1600">
                <a:latin typeface="Neuton Light"/>
                <a:ea typeface="Neuton Light"/>
                <a:cs typeface="Neuton Light"/>
                <a:sym typeface="Neuton Light"/>
              </a:defRPr>
            </a:lvl2pPr>
            <a:lvl3pPr lvl="2">
              <a:spcBef>
                <a:spcPts val="0"/>
              </a:spcBef>
              <a:spcAft>
                <a:spcPts val="0"/>
              </a:spcAft>
              <a:buSzPts val="1600"/>
              <a:buFont typeface="Neuton Light"/>
              <a:buNone/>
              <a:defRPr sz="1600">
                <a:latin typeface="Neuton Light"/>
                <a:ea typeface="Neuton Light"/>
                <a:cs typeface="Neuton Light"/>
                <a:sym typeface="Neuton Light"/>
              </a:defRPr>
            </a:lvl3pPr>
            <a:lvl4pPr lvl="3">
              <a:spcBef>
                <a:spcPts val="0"/>
              </a:spcBef>
              <a:spcAft>
                <a:spcPts val="0"/>
              </a:spcAft>
              <a:buSzPts val="1600"/>
              <a:buFont typeface="Neuton Light"/>
              <a:buNone/>
              <a:defRPr sz="1600">
                <a:latin typeface="Neuton Light"/>
                <a:ea typeface="Neuton Light"/>
                <a:cs typeface="Neuton Light"/>
                <a:sym typeface="Neuton Light"/>
              </a:defRPr>
            </a:lvl4pPr>
            <a:lvl5pPr lvl="4">
              <a:spcBef>
                <a:spcPts val="0"/>
              </a:spcBef>
              <a:spcAft>
                <a:spcPts val="0"/>
              </a:spcAft>
              <a:buSzPts val="1600"/>
              <a:buFont typeface="Neuton Light"/>
              <a:buNone/>
              <a:defRPr sz="1600">
                <a:latin typeface="Neuton Light"/>
                <a:ea typeface="Neuton Light"/>
                <a:cs typeface="Neuton Light"/>
                <a:sym typeface="Neuton Light"/>
              </a:defRPr>
            </a:lvl5pPr>
            <a:lvl6pPr lvl="5">
              <a:spcBef>
                <a:spcPts val="0"/>
              </a:spcBef>
              <a:spcAft>
                <a:spcPts val="0"/>
              </a:spcAft>
              <a:buSzPts val="1600"/>
              <a:buFont typeface="Neuton Light"/>
              <a:buNone/>
              <a:defRPr sz="1600">
                <a:latin typeface="Neuton Light"/>
                <a:ea typeface="Neuton Light"/>
                <a:cs typeface="Neuton Light"/>
                <a:sym typeface="Neuton Light"/>
              </a:defRPr>
            </a:lvl6pPr>
            <a:lvl7pPr lvl="6">
              <a:spcBef>
                <a:spcPts val="0"/>
              </a:spcBef>
              <a:spcAft>
                <a:spcPts val="0"/>
              </a:spcAft>
              <a:buSzPts val="1600"/>
              <a:buFont typeface="Neuton Light"/>
              <a:buNone/>
              <a:defRPr sz="1600">
                <a:latin typeface="Neuton Light"/>
                <a:ea typeface="Neuton Light"/>
                <a:cs typeface="Neuton Light"/>
                <a:sym typeface="Neuton Light"/>
              </a:defRPr>
            </a:lvl7pPr>
            <a:lvl8pPr lvl="7">
              <a:spcBef>
                <a:spcPts val="0"/>
              </a:spcBef>
              <a:spcAft>
                <a:spcPts val="0"/>
              </a:spcAft>
              <a:buSzPts val="1600"/>
              <a:buFont typeface="Neuton Light"/>
              <a:buNone/>
              <a:defRPr sz="1600">
                <a:latin typeface="Neuton Light"/>
                <a:ea typeface="Neuton Light"/>
                <a:cs typeface="Neuton Light"/>
                <a:sym typeface="Neuton Light"/>
              </a:defRPr>
            </a:lvl8pPr>
            <a:lvl9pPr lvl="8">
              <a:spcBef>
                <a:spcPts val="0"/>
              </a:spcBef>
              <a:spcAft>
                <a:spcPts val="0"/>
              </a:spcAft>
              <a:buSzPts val="1600"/>
              <a:buFont typeface="Neuton Light"/>
              <a:buNone/>
              <a:defRPr sz="1600">
                <a:latin typeface="Neuton Light"/>
                <a:ea typeface="Neuton Light"/>
                <a:cs typeface="Neuton Light"/>
                <a:sym typeface="Neuton Light"/>
              </a:defRPr>
            </a:lvl9pPr>
          </a:lstStyle>
          <a:p/>
        </p:txBody>
      </p:sp>
      <p:cxnSp>
        <p:nvCxnSpPr>
          <p:cNvPr id="328" name="Google Shape;328;p27"/>
          <p:cNvCxnSpPr/>
          <p:nvPr/>
        </p:nvCxnSpPr>
        <p:spPr>
          <a:xfrm rot="10800000">
            <a:off x="5397992" y="3025650"/>
            <a:ext cx="0" cy="1576800"/>
          </a:xfrm>
          <a:prstGeom prst="straightConnector1">
            <a:avLst/>
          </a:prstGeom>
          <a:noFill/>
          <a:ln cap="flat" cmpd="sng" w="9525">
            <a:solidFill>
              <a:schemeClr val="dk1"/>
            </a:solidFill>
            <a:prstDash val="dot"/>
            <a:round/>
            <a:headEnd len="sm" w="sm" type="none"/>
            <a:tailEnd len="sm" w="sm" type="none"/>
          </a:ln>
        </p:spPr>
      </p:cxnSp>
      <p:cxnSp>
        <p:nvCxnSpPr>
          <p:cNvPr id="329" name="Google Shape;329;p27"/>
          <p:cNvCxnSpPr/>
          <p:nvPr/>
        </p:nvCxnSpPr>
        <p:spPr>
          <a:xfrm rot="10800000">
            <a:off x="6114201" y="3025007"/>
            <a:ext cx="0" cy="1576800"/>
          </a:xfrm>
          <a:prstGeom prst="straightConnector1">
            <a:avLst/>
          </a:prstGeom>
          <a:noFill/>
          <a:ln cap="flat" cmpd="sng" w="9525">
            <a:solidFill>
              <a:schemeClr val="dk1"/>
            </a:solidFill>
            <a:prstDash val="dot"/>
            <a:round/>
            <a:headEnd len="sm" w="sm" type="none"/>
            <a:tailEnd len="sm" w="sm" type="none"/>
          </a:ln>
        </p:spPr>
      </p:cxnSp>
      <p:cxnSp>
        <p:nvCxnSpPr>
          <p:cNvPr id="330" name="Google Shape;330;p27"/>
          <p:cNvCxnSpPr/>
          <p:nvPr/>
        </p:nvCxnSpPr>
        <p:spPr>
          <a:xfrm rot="10800000">
            <a:off x="6816098" y="3025650"/>
            <a:ext cx="0" cy="1576800"/>
          </a:xfrm>
          <a:prstGeom prst="straightConnector1">
            <a:avLst/>
          </a:prstGeom>
          <a:noFill/>
          <a:ln cap="flat" cmpd="sng" w="9525">
            <a:solidFill>
              <a:schemeClr val="dk1"/>
            </a:solidFill>
            <a:prstDash val="dot"/>
            <a:round/>
            <a:headEnd len="sm" w="sm" type="none"/>
            <a:tailEnd len="sm" w="sm" type="none"/>
          </a:ln>
        </p:spPr>
      </p:cxnSp>
      <p:cxnSp>
        <p:nvCxnSpPr>
          <p:cNvPr id="331" name="Google Shape;331;p27"/>
          <p:cNvCxnSpPr/>
          <p:nvPr/>
        </p:nvCxnSpPr>
        <p:spPr>
          <a:xfrm rot="10800000">
            <a:off x="7517325" y="3025650"/>
            <a:ext cx="0" cy="1576800"/>
          </a:xfrm>
          <a:prstGeom prst="straightConnector1">
            <a:avLst/>
          </a:prstGeom>
          <a:noFill/>
          <a:ln cap="flat" cmpd="sng" w="9525">
            <a:solidFill>
              <a:schemeClr val="dk1"/>
            </a:solidFill>
            <a:prstDash val="dot"/>
            <a:round/>
            <a:headEnd len="sm" w="sm" type="none"/>
            <a:tailEnd len="sm" w="sm" type="none"/>
          </a:ln>
        </p:spPr>
      </p:cxnSp>
      <p:cxnSp>
        <p:nvCxnSpPr>
          <p:cNvPr id="332" name="Google Shape;332;p27"/>
          <p:cNvCxnSpPr/>
          <p:nvPr/>
        </p:nvCxnSpPr>
        <p:spPr>
          <a:xfrm rot="10800000">
            <a:off x="8218904" y="3025011"/>
            <a:ext cx="0" cy="1576800"/>
          </a:xfrm>
          <a:prstGeom prst="straightConnector1">
            <a:avLst/>
          </a:prstGeom>
          <a:noFill/>
          <a:ln cap="flat" cmpd="sng" w="9525">
            <a:solidFill>
              <a:schemeClr val="dk1"/>
            </a:solidFill>
            <a:prstDash val="dot"/>
            <a:round/>
            <a:headEnd len="sm" w="sm" type="none"/>
            <a:tailEnd len="sm" w="sm" type="none"/>
          </a:ln>
        </p:spPr>
      </p:cxnSp>
      <p:cxnSp>
        <p:nvCxnSpPr>
          <p:cNvPr id="333" name="Google Shape;333;p27"/>
          <p:cNvCxnSpPr/>
          <p:nvPr/>
        </p:nvCxnSpPr>
        <p:spPr>
          <a:xfrm rot="10800000">
            <a:off x="5043384" y="4397242"/>
            <a:ext cx="3684900" cy="0"/>
          </a:xfrm>
          <a:prstGeom prst="straightConnector1">
            <a:avLst/>
          </a:prstGeom>
          <a:noFill/>
          <a:ln cap="flat" cmpd="sng" w="9525">
            <a:solidFill>
              <a:schemeClr val="dk1"/>
            </a:solidFill>
            <a:prstDash val="dot"/>
            <a:round/>
            <a:headEnd len="sm" w="sm" type="none"/>
            <a:tailEnd len="sm" w="sm" type="none"/>
          </a:ln>
        </p:spPr>
      </p:cxnSp>
      <p:cxnSp>
        <p:nvCxnSpPr>
          <p:cNvPr id="334" name="Google Shape;334;p27"/>
          <p:cNvCxnSpPr/>
          <p:nvPr/>
        </p:nvCxnSpPr>
        <p:spPr>
          <a:xfrm rot="10800000">
            <a:off x="5043384" y="4106948"/>
            <a:ext cx="3684900" cy="0"/>
          </a:xfrm>
          <a:prstGeom prst="straightConnector1">
            <a:avLst/>
          </a:prstGeom>
          <a:noFill/>
          <a:ln cap="flat" cmpd="sng" w="9525">
            <a:solidFill>
              <a:schemeClr val="dk1"/>
            </a:solidFill>
            <a:prstDash val="dot"/>
            <a:round/>
            <a:headEnd len="sm" w="sm" type="none"/>
            <a:tailEnd len="sm" w="sm" type="none"/>
          </a:ln>
        </p:spPr>
      </p:cxnSp>
      <p:cxnSp>
        <p:nvCxnSpPr>
          <p:cNvPr id="335" name="Google Shape;335;p27"/>
          <p:cNvCxnSpPr/>
          <p:nvPr/>
        </p:nvCxnSpPr>
        <p:spPr>
          <a:xfrm rot="10800000">
            <a:off x="5043384" y="3813733"/>
            <a:ext cx="3684900" cy="0"/>
          </a:xfrm>
          <a:prstGeom prst="straightConnector1">
            <a:avLst/>
          </a:prstGeom>
          <a:noFill/>
          <a:ln cap="flat" cmpd="sng" w="9525">
            <a:solidFill>
              <a:schemeClr val="dk1"/>
            </a:solidFill>
            <a:prstDash val="dot"/>
            <a:round/>
            <a:headEnd len="sm" w="sm" type="none"/>
            <a:tailEnd len="sm" w="sm" type="none"/>
          </a:ln>
        </p:spPr>
      </p:cxnSp>
      <p:cxnSp>
        <p:nvCxnSpPr>
          <p:cNvPr id="336" name="Google Shape;336;p27"/>
          <p:cNvCxnSpPr/>
          <p:nvPr/>
        </p:nvCxnSpPr>
        <p:spPr>
          <a:xfrm rot="10800000">
            <a:off x="5043384" y="3521491"/>
            <a:ext cx="3684900" cy="0"/>
          </a:xfrm>
          <a:prstGeom prst="straightConnector1">
            <a:avLst/>
          </a:prstGeom>
          <a:noFill/>
          <a:ln cap="flat" cmpd="sng" w="9525">
            <a:solidFill>
              <a:schemeClr val="dk1"/>
            </a:solidFill>
            <a:prstDash val="dot"/>
            <a:round/>
            <a:headEnd len="sm" w="sm" type="none"/>
            <a:tailEnd len="sm" w="sm" type="none"/>
          </a:ln>
        </p:spPr>
      </p:cxnSp>
      <p:cxnSp>
        <p:nvCxnSpPr>
          <p:cNvPr id="337" name="Google Shape;337;p27"/>
          <p:cNvCxnSpPr/>
          <p:nvPr/>
        </p:nvCxnSpPr>
        <p:spPr>
          <a:xfrm rot="10800000">
            <a:off x="5043384" y="3228574"/>
            <a:ext cx="3684900" cy="0"/>
          </a:xfrm>
          <a:prstGeom prst="straightConnector1">
            <a:avLst/>
          </a:prstGeom>
          <a:noFill/>
          <a:ln cap="flat" cmpd="sng" w="9525">
            <a:solidFill>
              <a:schemeClr val="dk1"/>
            </a:solidFill>
            <a:prstDash val="dot"/>
            <a:round/>
            <a:headEnd len="sm" w="sm" type="none"/>
            <a:tailEnd len="sm" w="sm" type="none"/>
          </a:ln>
        </p:spPr>
      </p:cxnSp>
      <p:cxnSp>
        <p:nvCxnSpPr>
          <p:cNvPr id="338" name="Google Shape;338;p27"/>
          <p:cNvCxnSpPr/>
          <p:nvPr/>
        </p:nvCxnSpPr>
        <p:spPr>
          <a:xfrm rot="10800000">
            <a:off x="5043640" y="4602364"/>
            <a:ext cx="3684900" cy="0"/>
          </a:xfrm>
          <a:prstGeom prst="straightConnector1">
            <a:avLst/>
          </a:prstGeom>
          <a:noFill/>
          <a:ln cap="flat" cmpd="sng" w="9525">
            <a:solidFill>
              <a:schemeClr val="dk1"/>
            </a:solidFill>
            <a:prstDash val="solid"/>
            <a:round/>
            <a:headEnd len="sm" w="sm" type="none"/>
            <a:tailEnd len="sm" w="sm" type="none"/>
          </a:ln>
        </p:spPr>
      </p:cxnSp>
      <p:cxnSp>
        <p:nvCxnSpPr>
          <p:cNvPr id="339" name="Google Shape;339;p27"/>
          <p:cNvCxnSpPr/>
          <p:nvPr/>
        </p:nvCxnSpPr>
        <p:spPr>
          <a:xfrm rot="10800000">
            <a:off x="5043455" y="3022856"/>
            <a:ext cx="0" cy="1582200"/>
          </a:xfrm>
          <a:prstGeom prst="straightConnector1">
            <a:avLst/>
          </a:prstGeom>
          <a:noFill/>
          <a:ln cap="flat" cmpd="sng" w="9525">
            <a:solidFill>
              <a:schemeClr val="dk1"/>
            </a:solidFill>
            <a:prstDash val="solid"/>
            <a:round/>
            <a:headEnd len="sm" w="sm" type="none"/>
            <a:tailEnd len="sm" w="sm" type="none"/>
          </a:ln>
        </p:spPr>
      </p:cxnSp>
      <p:sp>
        <p:nvSpPr>
          <p:cNvPr id="340" name="Google Shape;340;p27"/>
          <p:cNvSpPr txBox="1"/>
          <p:nvPr>
            <p:ph idx="5" type="subTitle"/>
          </p:nvPr>
        </p:nvSpPr>
        <p:spPr>
          <a:xfrm>
            <a:off x="392000" y="4601800"/>
            <a:ext cx="9165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1" name="Google Shape;341;p27"/>
          <p:cNvSpPr txBox="1"/>
          <p:nvPr>
            <p:ph idx="6" type="subTitle"/>
          </p:nvPr>
        </p:nvSpPr>
        <p:spPr>
          <a:xfrm>
            <a:off x="1390838" y="4601800"/>
            <a:ext cx="9165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2" name="Google Shape;342;p27"/>
          <p:cNvSpPr txBox="1"/>
          <p:nvPr>
            <p:ph idx="7" type="subTitle"/>
          </p:nvPr>
        </p:nvSpPr>
        <p:spPr>
          <a:xfrm>
            <a:off x="2389500" y="4602800"/>
            <a:ext cx="903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3" name="Google Shape;343;p27"/>
          <p:cNvSpPr txBox="1"/>
          <p:nvPr>
            <p:ph idx="8" type="subTitle"/>
          </p:nvPr>
        </p:nvSpPr>
        <p:spPr>
          <a:xfrm>
            <a:off x="3388150" y="4601800"/>
            <a:ext cx="9603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4" name="Google Shape;344;p27"/>
          <p:cNvSpPr txBox="1"/>
          <p:nvPr>
            <p:ph idx="9" type="subTitle"/>
          </p:nvPr>
        </p:nvSpPr>
        <p:spPr>
          <a:xfrm>
            <a:off x="392025" y="4022425"/>
            <a:ext cx="916500" cy="579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5" name="Google Shape;345;p27"/>
          <p:cNvSpPr txBox="1"/>
          <p:nvPr>
            <p:ph idx="13" type="subTitle"/>
          </p:nvPr>
        </p:nvSpPr>
        <p:spPr>
          <a:xfrm>
            <a:off x="1391050" y="3875575"/>
            <a:ext cx="916500" cy="726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6" name="Google Shape;346;p27"/>
          <p:cNvSpPr txBox="1"/>
          <p:nvPr>
            <p:ph idx="14" type="subTitle"/>
          </p:nvPr>
        </p:nvSpPr>
        <p:spPr>
          <a:xfrm>
            <a:off x="2390200" y="3875575"/>
            <a:ext cx="916500" cy="726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7" name="Google Shape;347;p27"/>
          <p:cNvSpPr txBox="1"/>
          <p:nvPr>
            <p:ph idx="15" type="subTitle"/>
          </p:nvPr>
        </p:nvSpPr>
        <p:spPr>
          <a:xfrm>
            <a:off x="3394525" y="4022425"/>
            <a:ext cx="954000" cy="579600"/>
          </a:xfrm>
          <a:prstGeom prst="rect">
            <a:avLst/>
          </a:prstGeom>
        </p:spPr>
        <p:txBody>
          <a:bodyPr anchorCtr="0" anchor="b" bIns="0" lIns="54000" spcFirstLastPara="1" rIns="0" wrap="square" tIns="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48" name="Google Shape;348;p27"/>
          <p:cNvSpPr txBox="1"/>
          <p:nvPr>
            <p:ph idx="16" type="subTitle"/>
          </p:nvPr>
        </p:nvSpPr>
        <p:spPr>
          <a:xfrm>
            <a:off x="227625" y="2276000"/>
            <a:ext cx="4291500" cy="525600"/>
          </a:xfrm>
          <a:prstGeom prst="rect">
            <a:avLst/>
          </a:prstGeom>
        </p:spPr>
        <p:txBody>
          <a:bodyPr anchorCtr="0" anchor="t" bIns="0" lIns="180000" spcFirstLastPara="1" rIns="180000" wrap="square" tIns="90000">
            <a:normAutofit/>
          </a:bodyPr>
          <a:lstStyle>
            <a:lvl1pPr lvl="0">
              <a:spcBef>
                <a:spcPts val="0"/>
              </a:spcBef>
              <a:spcAft>
                <a:spcPts val="0"/>
              </a:spcAft>
              <a:buClr>
                <a:schemeClr val="dk1"/>
              </a:buClr>
              <a:buSzPts val="1600"/>
              <a:buFont typeface="Neuton Light"/>
              <a:buNone/>
              <a:defRPr sz="1600">
                <a:latin typeface="Neuton Light"/>
                <a:ea typeface="Neuton Light"/>
                <a:cs typeface="Neuton Light"/>
                <a:sym typeface="Neuton Light"/>
              </a:defRPr>
            </a:lvl1pPr>
            <a:lvl2pPr lvl="1">
              <a:spcBef>
                <a:spcPts val="0"/>
              </a:spcBef>
              <a:spcAft>
                <a:spcPts val="0"/>
              </a:spcAft>
              <a:buSzPts val="1600"/>
              <a:buFont typeface="Neuton Light"/>
              <a:buNone/>
              <a:defRPr sz="1600">
                <a:latin typeface="Neuton Light"/>
                <a:ea typeface="Neuton Light"/>
                <a:cs typeface="Neuton Light"/>
                <a:sym typeface="Neuton Light"/>
              </a:defRPr>
            </a:lvl2pPr>
            <a:lvl3pPr lvl="2">
              <a:spcBef>
                <a:spcPts val="0"/>
              </a:spcBef>
              <a:spcAft>
                <a:spcPts val="0"/>
              </a:spcAft>
              <a:buSzPts val="1600"/>
              <a:buFont typeface="Neuton Light"/>
              <a:buNone/>
              <a:defRPr sz="1600">
                <a:latin typeface="Neuton Light"/>
                <a:ea typeface="Neuton Light"/>
                <a:cs typeface="Neuton Light"/>
                <a:sym typeface="Neuton Light"/>
              </a:defRPr>
            </a:lvl3pPr>
            <a:lvl4pPr lvl="3">
              <a:spcBef>
                <a:spcPts val="0"/>
              </a:spcBef>
              <a:spcAft>
                <a:spcPts val="0"/>
              </a:spcAft>
              <a:buSzPts val="1600"/>
              <a:buFont typeface="Neuton Light"/>
              <a:buNone/>
              <a:defRPr sz="1600">
                <a:latin typeface="Neuton Light"/>
                <a:ea typeface="Neuton Light"/>
                <a:cs typeface="Neuton Light"/>
                <a:sym typeface="Neuton Light"/>
              </a:defRPr>
            </a:lvl4pPr>
            <a:lvl5pPr lvl="4">
              <a:spcBef>
                <a:spcPts val="0"/>
              </a:spcBef>
              <a:spcAft>
                <a:spcPts val="0"/>
              </a:spcAft>
              <a:buSzPts val="1600"/>
              <a:buFont typeface="Neuton Light"/>
              <a:buNone/>
              <a:defRPr sz="1600">
                <a:latin typeface="Neuton Light"/>
                <a:ea typeface="Neuton Light"/>
                <a:cs typeface="Neuton Light"/>
                <a:sym typeface="Neuton Light"/>
              </a:defRPr>
            </a:lvl5pPr>
            <a:lvl6pPr lvl="5">
              <a:spcBef>
                <a:spcPts val="0"/>
              </a:spcBef>
              <a:spcAft>
                <a:spcPts val="0"/>
              </a:spcAft>
              <a:buSzPts val="1600"/>
              <a:buFont typeface="Neuton Light"/>
              <a:buNone/>
              <a:defRPr sz="1600">
                <a:latin typeface="Neuton Light"/>
                <a:ea typeface="Neuton Light"/>
                <a:cs typeface="Neuton Light"/>
                <a:sym typeface="Neuton Light"/>
              </a:defRPr>
            </a:lvl6pPr>
            <a:lvl7pPr lvl="6">
              <a:spcBef>
                <a:spcPts val="0"/>
              </a:spcBef>
              <a:spcAft>
                <a:spcPts val="0"/>
              </a:spcAft>
              <a:buSzPts val="1600"/>
              <a:buFont typeface="Neuton Light"/>
              <a:buNone/>
              <a:defRPr sz="1600">
                <a:latin typeface="Neuton Light"/>
                <a:ea typeface="Neuton Light"/>
                <a:cs typeface="Neuton Light"/>
                <a:sym typeface="Neuton Light"/>
              </a:defRPr>
            </a:lvl7pPr>
            <a:lvl8pPr lvl="7">
              <a:spcBef>
                <a:spcPts val="0"/>
              </a:spcBef>
              <a:spcAft>
                <a:spcPts val="0"/>
              </a:spcAft>
              <a:buSzPts val="1600"/>
              <a:buFont typeface="Neuton Light"/>
              <a:buNone/>
              <a:defRPr sz="1600">
                <a:latin typeface="Neuton Light"/>
                <a:ea typeface="Neuton Light"/>
                <a:cs typeface="Neuton Light"/>
                <a:sym typeface="Neuton Light"/>
              </a:defRPr>
            </a:lvl8pPr>
            <a:lvl9pPr lvl="8">
              <a:spcBef>
                <a:spcPts val="0"/>
              </a:spcBef>
              <a:spcAft>
                <a:spcPts val="0"/>
              </a:spcAft>
              <a:buSzPts val="1600"/>
              <a:buFont typeface="Neuton Light"/>
              <a:buNone/>
              <a:defRPr sz="1600">
                <a:latin typeface="Neuton Light"/>
                <a:ea typeface="Neuton Light"/>
                <a:cs typeface="Neuton Light"/>
                <a:sym typeface="Neuton Light"/>
              </a:defRPr>
            </a:lvl9pPr>
          </a:lstStyle>
          <a:p/>
        </p:txBody>
      </p:sp>
      <p:sp>
        <p:nvSpPr>
          <p:cNvPr id="349" name="Google Shape;349;p27"/>
          <p:cNvSpPr txBox="1"/>
          <p:nvPr>
            <p:ph idx="17" type="subTitle"/>
          </p:nvPr>
        </p:nvSpPr>
        <p:spPr>
          <a:xfrm>
            <a:off x="5401957"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0" name="Google Shape;350;p27"/>
          <p:cNvSpPr txBox="1"/>
          <p:nvPr>
            <p:ph idx="18" type="subTitle"/>
          </p:nvPr>
        </p:nvSpPr>
        <p:spPr>
          <a:xfrm>
            <a:off x="6104132"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1" name="Google Shape;351;p27"/>
          <p:cNvSpPr txBox="1"/>
          <p:nvPr>
            <p:ph idx="19" type="subTitle"/>
          </p:nvPr>
        </p:nvSpPr>
        <p:spPr>
          <a:xfrm>
            <a:off x="6811663"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2" name="Google Shape;352;p27"/>
          <p:cNvSpPr txBox="1"/>
          <p:nvPr>
            <p:ph idx="20" type="subTitle"/>
          </p:nvPr>
        </p:nvSpPr>
        <p:spPr>
          <a:xfrm>
            <a:off x="8220182"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3" name="Google Shape;353;p27"/>
          <p:cNvSpPr txBox="1"/>
          <p:nvPr>
            <p:ph idx="21" type="subTitle"/>
          </p:nvPr>
        </p:nvSpPr>
        <p:spPr>
          <a:xfrm>
            <a:off x="7516525" y="4602450"/>
            <a:ext cx="507600" cy="1836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4" name="Google Shape;354;p27"/>
          <p:cNvSpPr txBox="1"/>
          <p:nvPr>
            <p:ph idx="22" type="subTitle"/>
          </p:nvPr>
        </p:nvSpPr>
        <p:spPr>
          <a:xfrm>
            <a:off x="4695907" y="4059350"/>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5" name="Google Shape;355;p27"/>
          <p:cNvSpPr txBox="1"/>
          <p:nvPr>
            <p:ph idx="23" type="subTitle"/>
          </p:nvPr>
        </p:nvSpPr>
        <p:spPr>
          <a:xfrm>
            <a:off x="4695907" y="4358875"/>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6" name="Google Shape;356;p27"/>
          <p:cNvSpPr txBox="1"/>
          <p:nvPr>
            <p:ph idx="24" type="subTitle"/>
          </p:nvPr>
        </p:nvSpPr>
        <p:spPr>
          <a:xfrm>
            <a:off x="4695907" y="3474700"/>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7" name="Google Shape;357;p27"/>
          <p:cNvSpPr txBox="1"/>
          <p:nvPr>
            <p:ph idx="25" type="subTitle"/>
          </p:nvPr>
        </p:nvSpPr>
        <p:spPr>
          <a:xfrm>
            <a:off x="4695907" y="3777850"/>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8" name="Google Shape;358;p27"/>
          <p:cNvSpPr txBox="1"/>
          <p:nvPr>
            <p:ph idx="26" type="subTitle"/>
          </p:nvPr>
        </p:nvSpPr>
        <p:spPr>
          <a:xfrm>
            <a:off x="4695907" y="3181775"/>
            <a:ext cx="309600" cy="936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59" name="Google Shape;359;p27"/>
          <p:cNvSpPr txBox="1"/>
          <p:nvPr>
            <p:ph idx="27" type="title"/>
          </p:nvPr>
        </p:nvSpPr>
        <p:spPr>
          <a:xfrm>
            <a:off x="593775" y="707062"/>
            <a:ext cx="7196400" cy="615900"/>
          </a:xfrm>
          <a:prstGeom prst="rect">
            <a:avLst/>
          </a:prstGeom>
        </p:spPr>
        <p:txBody>
          <a:bodyPr anchorCtr="0" anchor="t" bIns="91425" lIns="0" spcFirstLastPara="1" rIns="0" wrap="square" tIns="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 2">
  <p:cSld name="CUSTOM_7_1_1_1_1_1_1_1_1_1_1_1_1_1_1_1_1_9">
    <p:spTree>
      <p:nvGrpSpPr>
        <p:cNvPr id="360" name="Shape 360"/>
        <p:cNvGrpSpPr/>
        <p:nvPr/>
      </p:nvGrpSpPr>
      <p:grpSpPr>
        <a:xfrm>
          <a:off x="0" y="0"/>
          <a:ext cx="0" cy="0"/>
          <a:chOff x="0" y="0"/>
          <a:chExt cx="0" cy="0"/>
        </a:xfrm>
      </p:grpSpPr>
      <p:sp>
        <p:nvSpPr>
          <p:cNvPr id="361" name="Google Shape;361;p28"/>
          <p:cNvSpPr txBox="1"/>
          <p:nvPr>
            <p:ph type="title"/>
          </p:nvPr>
        </p:nvSpPr>
        <p:spPr>
          <a:xfrm>
            <a:off x="2121700"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62" name="Google Shape;362;p28"/>
          <p:cNvSpPr txBox="1"/>
          <p:nvPr>
            <p:ph idx="2" type="title"/>
          </p:nvPr>
        </p:nvSpPr>
        <p:spPr>
          <a:xfrm>
            <a:off x="389922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63" name="Google Shape;363;p28"/>
          <p:cNvSpPr txBox="1"/>
          <p:nvPr>
            <p:ph idx="3" type="title"/>
          </p:nvPr>
        </p:nvSpPr>
        <p:spPr>
          <a:xfrm>
            <a:off x="567647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64" name="Google Shape;364;p28"/>
          <p:cNvSpPr txBox="1"/>
          <p:nvPr>
            <p:ph idx="4" type="title"/>
          </p:nvPr>
        </p:nvSpPr>
        <p:spPr>
          <a:xfrm>
            <a:off x="745372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65" name="Google Shape;365;p28"/>
          <p:cNvSpPr txBox="1"/>
          <p:nvPr>
            <p:ph idx="5" type="title"/>
          </p:nvPr>
        </p:nvSpPr>
        <p:spPr>
          <a:xfrm>
            <a:off x="341975" y="637675"/>
            <a:ext cx="360000" cy="360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p:txBody>
      </p:sp>
      <p:sp>
        <p:nvSpPr>
          <p:cNvPr id="366" name="Google Shape;366;p28"/>
          <p:cNvSpPr txBox="1"/>
          <p:nvPr>
            <p:ph idx="6" type="title"/>
          </p:nvPr>
        </p:nvSpPr>
        <p:spPr>
          <a:xfrm>
            <a:off x="2184250"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67" name="Google Shape;367;p28"/>
          <p:cNvSpPr txBox="1"/>
          <p:nvPr>
            <p:ph idx="7" type="title"/>
          </p:nvPr>
        </p:nvSpPr>
        <p:spPr>
          <a:xfrm>
            <a:off x="3962263"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68" name="Google Shape;368;p28"/>
          <p:cNvSpPr txBox="1"/>
          <p:nvPr>
            <p:ph idx="8" type="title"/>
          </p:nvPr>
        </p:nvSpPr>
        <p:spPr>
          <a:xfrm>
            <a:off x="406525"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69" name="Google Shape;369;p28"/>
          <p:cNvSpPr txBox="1"/>
          <p:nvPr>
            <p:ph idx="9" type="title"/>
          </p:nvPr>
        </p:nvSpPr>
        <p:spPr>
          <a:xfrm>
            <a:off x="5729600"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70" name="Google Shape;370;p28"/>
          <p:cNvSpPr txBox="1"/>
          <p:nvPr>
            <p:ph idx="13" type="title"/>
          </p:nvPr>
        </p:nvSpPr>
        <p:spPr>
          <a:xfrm>
            <a:off x="7518138" y="1183050"/>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371" name="Google Shape;371;p28"/>
          <p:cNvSpPr txBox="1"/>
          <p:nvPr>
            <p:ph idx="1" type="body"/>
          </p:nvPr>
        </p:nvSpPr>
        <p:spPr>
          <a:xfrm>
            <a:off x="223881" y="331850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2" name="Google Shape;372;p28"/>
          <p:cNvSpPr txBox="1"/>
          <p:nvPr>
            <p:ph idx="14" type="body"/>
          </p:nvPr>
        </p:nvSpPr>
        <p:spPr>
          <a:xfrm>
            <a:off x="2004019" y="331640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3" name="Google Shape;373;p28"/>
          <p:cNvSpPr txBox="1"/>
          <p:nvPr>
            <p:ph idx="15" type="body"/>
          </p:nvPr>
        </p:nvSpPr>
        <p:spPr>
          <a:xfrm>
            <a:off x="3781781" y="331745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4" name="Google Shape;374;p28"/>
          <p:cNvSpPr txBox="1"/>
          <p:nvPr>
            <p:ph idx="16" type="body"/>
          </p:nvPr>
        </p:nvSpPr>
        <p:spPr>
          <a:xfrm>
            <a:off x="5559956" y="331535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5" name="Google Shape;375;p28"/>
          <p:cNvSpPr txBox="1"/>
          <p:nvPr>
            <p:ph idx="17" type="body"/>
          </p:nvPr>
        </p:nvSpPr>
        <p:spPr>
          <a:xfrm>
            <a:off x="7341056" y="3315350"/>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6" name="Google Shape;376;p28"/>
          <p:cNvSpPr txBox="1"/>
          <p:nvPr>
            <p:ph idx="18" type="body"/>
          </p:nvPr>
        </p:nvSpPr>
        <p:spPr>
          <a:xfrm>
            <a:off x="223881"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7" name="Google Shape;377;p28"/>
          <p:cNvSpPr txBox="1"/>
          <p:nvPr>
            <p:ph idx="19" type="body"/>
          </p:nvPr>
        </p:nvSpPr>
        <p:spPr>
          <a:xfrm>
            <a:off x="2004019"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8" name="Google Shape;378;p28"/>
          <p:cNvSpPr txBox="1"/>
          <p:nvPr>
            <p:ph idx="20" type="body"/>
          </p:nvPr>
        </p:nvSpPr>
        <p:spPr>
          <a:xfrm>
            <a:off x="3781781"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79" name="Google Shape;379;p28"/>
          <p:cNvSpPr txBox="1"/>
          <p:nvPr>
            <p:ph idx="21" type="body"/>
          </p:nvPr>
        </p:nvSpPr>
        <p:spPr>
          <a:xfrm>
            <a:off x="5559956"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80" name="Google Shape;380;p28"/>
          <p:cNvSpPr txBox="1"/>
          <p:nvPr>
            <p:ph idx="22" type="body"/>
          </p:nvPr>
        </p:nvSpPr>
        <p:spPr>
          <a:xfrm>
            <a:off x="7341056" y="4143425"/>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81" name="Google Shape;381;p28"/>
          <p:cNvSpPr txBox="1"/>
          <p:nvPr>
            <p:ph idx="23" type="title"/>
          </p:nvPr>
        </p:nvSpPr>
        <p:spPr>
          <a:xfrm>
            <a:off x="3782413" y="192506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82" name="Google Shape;382;p28"/>
          <p:cNvSpPr txBox="1"/>
          <p:nvPr>
            <p:ph idx="24" type="title"/>
          </p:nvPr>
        </p:nvSpPr>
        <p:spPr>
          <a:xfrm>
            <a:off x="2004613" y="192401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83" name="Google Shape;383;p28"/>
          <p:cNvSpPr txBox="1"/>
          <p:nvPr>
            <p:ph idx="25" type="title"/>
          </p:nvPr>
        </p:nvSpPr>
        <p:spPr>
          <a:xfrm>
            <a:off x="227650" y="192611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84" name="Google Shape;384;p28"/>
          <p:cNvSpPr txBox="1"/>
          <p:nvPr>
            <p:ph idx="26" type="title"/>
          </p:nvPr>
        </p:nvSpPr>
        <p:spPr>
          <a:xfrm>
            <a:off x="7340875" y="192296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85" name="Google Shape;385;p28"/>
          <p:cNvSpPr txBox="1"/>
          <p:nvPr>
            <p:ph idx="27" type="title"/>
          </p:nvPr>
        </p:nvSpPr>
        <p:spPr>
          <a:xfrm>
            <a:off x="5559375" y="1922963"/>
            <a:ext cx="1778700" cy="651900"/>
          </a:xfrm>
          <a:prstGeom prst="rect">
            <a:avLst/>
          </a:prstGeom>
        </p:spPr>
        <p:txBody>
          <a:bodyPr anchorCtr="0" anchor="t" bIns="54000" lIns="108000" spcFirstLastPara="1" rIns="10800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386" name="Google Shape;386;p28"/>
          <p:cNvSpPr txBox="1"/>
          <p:nvPr>
            <p:ph idx="28"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387" name="Google Shape;387;p28"/>
          <p:cNvSpPr txBox="1"/>
          <p:nvPr>
            <p:ph idx="29" type="body"/>
          </p:nvPr>
        </p:nvSpPr>
        <p:spPr>
          <a:xfrm>
            <a:off x="223881" y="249041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88" name="Google Shape;388;p28"/>
          <p:cNvSpPr txBox="1"/>
          <p:nvPr>
            <p:ph idx="30" type="body"/>
          </p:nvPr>
        </p:nvSpPr>
        <p:spPr>
          <a:xfrm>
            <a:off x="2004019" y="248831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89" name="Google Shape;389;p28"/>
          <p:cNvSpPr txBox="1"/>
          <p:nvPr>
            <p:ph idx="31" type="body"/>
          </p:nvPr>
        </p:nvSpPr>
        <p:spPr>
          <a:xfrm>
            <a:off x="3781781" y="248936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90" name="Google Shape;390;p28"/>
          <p:cNvSpPr txBox="1"/>
          <p:nvPr>
            <p:ph idx="32" type="body"/>
          </p:nvPr>
        </p:nvSpPr>
        <p:spPr>
          <a:xfrm>
            <a:off x="5559956" y="248726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91" name="Google Shape;391;p28"/>
          <p:cNvSpPr txBox="1"/>
          <p:nvPr>
            <p:ph idx="33" type="body"/>
          </p:nvPr>
        </p:nvSpPr>
        <p:spPr>
          <a:xfrm>
            <a:off x="7341056" y="2487263"/>
            <a:ext cx="1778400" cy="651600"/>
          </a:xfrm>
          <a:prstGeom prst="rect">
            <a:avLst/>
          </a:prstGeom>
        </p:spPr>
        <p:txBody>
          <a:bodyPr anchorCtr="0" anchor="t" bIns="54000" lIns="108000" spcFirstLastPara="1" rIns="108000" wrap="square" tIns="5400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1">
  <p:cSld name="CUSTOM_7_1_1_1_1_1_1_1_1_1_1_1_1_1_1_1_1_7">
    <p:spTree>
      <p:nvGrpSpPr>
        <p:cNvPr id="392" name="Shape 392"/>
        <p:cNvGrpSpPr/>
        <p:nvPr/>
      </p:nvGrpSpPr>
      <p:grpSpPr>
        <a:xfrm>
          <a:off x="0" y="0"/>
          <a:ext cx="0" cy="0"/>
          <a:chOff x="0" y="0"/>
          <a:chExt cx="0" cy="0"/>
        </a:xfrm>
      </p:grpSpPr>
      <p:sp>
        <p:nvSpPr>
          <p:cNvPr id="393" name="Google Shape;393;p29"/>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394" name="Google Shape;394;p29"/>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cxnSp>
        <p:nvCxnSpPr>
          <p:cNvPr id="395" name="Google Shape;395;p29"/>
          <p:cNvCxnSpPr/>
          <p:nvPr/>
        </p:nvCxnSpPr>
        <p:spPr>
          <a:xfrm rot="10800000">
            <a:off x="1721971" y="1322379"/>
            <a:ext cx="0" cy="3222900"/>
          </a:xfrm>
          <a:prstGeom prst="straightConnector1">
            <a:avLst/>
          </a:prstGeom>
          <a:noFill/>
          <a:ln cap="flat" cmpd="sng" w="9525">
            <a:solidFill>
              <a:schemeClr val="dk1"/>
            </a:solidFill>
            <a:prstDash val="dot"/>
            <a:round/>
            <a:headEnd len="sm" w="sm" type="none"/>
            <a:tailEnd len="sm" w="sm" type="none"/>
          </a:ln>
        </p:spPr>
      </p:cxnSp>
      <p:cxnSp>
        <p:nvCxnSpPr>
          <p:cNvPr id="396" name="Google Shape;396;p29"/>
          <p:cNvCxnSpPr/>
          <p:nvPr/>
        </p:nvCxnSpPr>
        <p:spPr>
          <a:xfrm rot="10800000">
            <a:off x="3185875" y="1321065"/>
            <a:ext cx="0" cy="3222900"/>
          </a:xfrm>
          <a:prstGeom prst="straightConnector1">
            <a:avLst/>
          </a:prstGeom>
          <a:noFill/>
          <a:ln cap="flat" cmpd="sng" w="9525">
            <a:solidFill>
              <a:schemeClr val="dk1"/>
            </a:solidFill>
            <a:prstDash val="dot"/>
            <a:round/>
            <a:headEnd len="sm" w="sm" type="none"/>
            <a:tailEnd len="sm" w="sm" type="none"/>
          </a:ln>
        </p:spPr>
      </p:cxnSp>
      <p:cxnSp>
        <p:nvCxnSpPr>
          <p:cNvPr id="397" name="Google Shape;397;p29"/>
          <p:cNvCxnSpPr/>
          <p:nvPr/>
        </p:nvCxnSpPr>
        <p:spPr>
          <a:xfrm rot="10800000">
            <a:off x="4620526" y="1322379"/>
            <a:ext cx="0" cy="3222900"/>
          </a:xfrm>
          <a:prstGeom prst="straightConnector1">
            <a:avLst/>
          </a:prstGeom>
          <a:noFill/>
          <a:ln cap="flat" cmpd="sng" w="9525">
            <a:solidFill>
              <a:schemeClr val="dk1"/>
            </a:solidFill>
            <a:prstDash val="dot"/>
            <a:round/>
            <a:headEnd len="sm" w="sm" type="none"/>
            <a:tailEnd len="sm" w="sm" type="none"/>
          </a:ln>
        </p:spPr>
      </p:cxnSp>
      <p:cxnSp>
        <p:nvCxnSpPr>
          <p:cNvPr id="398" name="Google Shape;398;p29"/>
          <p:cNvCxnSpPr/>
          <p:nvPr/>
        </p:nvCxnSpPr>
        <p:spPr>
          <a:xfrm rot="10800000">
            <a:off x="6053808" y="1322379"/>
            <a:ext cx="0" cy="3222900"/>
          </a:xfrm>
          <a:prstGeom prst="straightConnector1">
            <a:avLst/>
          </a:prstGeom>
          <a:noFill/>
          <a:ln cap="flat" cmpd="sng" w="9525">
            <a:solidFill>
              <a:schemeClr val="dk1"/>
            </a:solidFill>
            <a:prstDash val="dot"/>
            <a:round/>
            <a:headEnd len="sm" w="sm" type="none"/>
            <a:tailEnd len="sm" w="sm" type="none"/>
          </a:ln>
        </p:spPr>
      </p:cxnSp>
      <p:cxnSp>
        <p:nvCxnSpPr>
          <p:cNvPr id="399" name="Google Shape;399;p29"/>
          <p:cNvCxnSpPr/>
          <p:nvPr/>
        </p:nvCxnSpPr>
        <p:spPr>
          <a:xfrm rot="10800000">
            <a:off x="7487809" y="1321073"/>
            <a:ext cx="0" cy="3222900"/>
          </a:xfrm>
          <a:prstGeom prst="straightConnector1">
            <a:avLst/>
          </a:prstGeom>
          <a:noFill/>
          <a:ln cap="flat" cmpd="sng" w="9525">
            <a:solidFill>
              <a:schemeClr val="dk1"/>
            </a:solidFill>
            <a:prstDash val="dot"/>
            <a:round/>
            <a:headEnd len="sm" w="sm" type="none"/>
            <a:tailEnd len="sm" w="sm" type="none"/>
          </a:ln>
        </p:spPr>
      </p:cxnSp>
      <p:cxnSp>
        <p:nvCxnSpPr>
          <p:cNvPr id="400" name="Google Shape;400;p29"/>
          <p:cNvCxnSpPr/>
          <p:nvPr/>
        </p:nvCxnSpPr>
        <p:spPr>
          <a:xfrm rot="10800000">
            <a:off x="997162" y="4125842"/>
            <a:ext cx="7531800" cy="0"/>
          </a:xfrm>
          <a:prstGeom prst="straightConnector1">
            <a:avLst/>
          </a:prstGeom>
          <a:noFill/>
          <a:ln cap="flat" cmpd="sng" w="9525">
            <a:solidFill>
              <a:schemeClr val="dk1"/>
            </a:solidFill>
            <a:prstDash val="dot"/>
            <a:round/>
            <a:headEnd len="sm" w="sm" type="none"/>
            <a:tailEnd len="sm" w="sm" type="none"/>
          </a:ln>
        </p:spPr>
      </p:cxnSp>
      <p:cxnSp>
        <p:nvCxnSpPr>
          <p:cNvPr id="401" name="Google Shape;401;p29"/>
          <p:cNvCxnSpPr/>
          <p:nvPr/>
        </p:nvCxnSpPr>
        <p:spPr>
          <a:xfrm rot="10800000">
            <a:off x="997162" y="3532492"/>
            <a:ext cx="7531800" cy="0"/>
          </a:xfrm>
          <a:prstGeom prst="straightConnector1">
            <a:avLst/>
          </a:prstGeom>
          <a:noFill/>
          <a:ln cap="flat" cmpd="sng" w="9525">
            <a:solidFill>
              <a:schemeClr val="dk1"/>
            </a:solidFill>
            <a:prstDash val="dot"/>
            <a:round/>
            <a:headEnd len="sm" w="sm" type="none"/>
            <a:tailEnd len="sm" w="sm" type="none"/>
          </a:ln>
        </p:spPr>
      </p:cxnSp>
      <p:cxnSp>
        <p:nvCxnSpPr>
          <p:cNvPr id="402" name="Google Shape;402;p29"/>
          <p:cNvCxnSpPr/>
          <p:nvPr/>
        </p:nvCxnSpPr>
        <p:spPr>
          <a:xfrm rot="10800000">
            <a:off x="997162" y="2933172"/>
            <a:ext cx="7531800" cy="0"/>
          </a:xfrm>
          <a:prstGeom prst="straightConnector1">
            <a:avLst/>
          </a:prstGeom>
          <a:noFill/>
          <a:ln cap="flat" cmpd="sng" w="9525">
            <a:solidFill>
              <a:schemeClr val="dk1"/>
            </a:solidFill>
            <a:prstDash val="dot"/>
            <a:round/>
            <a:headEnd len="sm" w="sm" type="none"/>
            <a:tailEnd len="sm" w="sm" type="none"/>
          </a:ln>
        </p:spPr>
      </p:cxnSp>
      <p:cxnSp>
        <p:nvCxnSpPr>
          <p:cNvPr id="403" name="Google Shape;403;p29"/>
          <p:cNvCxnSpPr/>
          <p:nvPr/>
        </p:nvCxnSpPr>
        <p:spPr>
          <a:xfrm rot="10800000">
            <a:off x="997162" y="2335841"/>
            <a:ext cx="7531800" cy="0"/>
          </a:xfrm>
          <a:prstGeom prst="straightConnector1">
            <a:avLst/>
          </a:prstGeom>
          <a:noFill/>
          <a:ln cap="flat" cmpd="sng" w="9525">
            <a:solidFill>
              <a:schemeClr val="dk1"/>
            </a:solidFill>
            <a:prstDash val="dot"/>
            <a:round/>
            <a:headEnd len="sm" w="sm" type="none"/>
            <a:tailEnd len="sm" w="sm" type="none"/>
          </a:ln>
        </p:spPr>
      </p:cxnSp>
      <p:cxnSp>
        <p:nvCxnSpPr>
          <p:cNvPr id="404" name="Google Shape;404;p29"/>
          <p:cNvCxnSpPr/>
          <p:nvPr/>
        </p:nvCxnSpPr>
        <p:spPr>
          <a:xfrm rot="10800000">
            <a:off x="997162" y="1737130"/>
            <a:ext cx="7531800" cy="0"/>
          </a:xfrm>
          <a:prstGeom prst="straightConnector1">
            <a:avLst/>
          </a:prstGeom>
          <a:noFill/>
          <a:ln cap="flat" cmpd="sng" w="9525">
            <a:solidFill>
              <a:schemeClr val="dk1"/>
            </a:solidFill>
            <a:prstDash val="dot"/>
            <a:round/>
            <a:headEnd len="sm" w="sm" type="none"/>
            <a:tailEnd len="sm" w="sm" type="none"/>
          </a:ln>
        </p:spPr>
      </p:cxnSp>
      <p:cxnSp>
        <p:nvCxnSpPr>
          <p:cNvPr id="405" name="Google Shape;405;p29"/>
          <p:cNvCxnSpPr/>
          <p:nvPr/>
        </p:nvCxnSpPr>
        <p:spPr>
          <a:xfrm rot="10800000">
            <a:off x="997686" y="4545103"/>
            <a:ext cx="7531800" cy="0"/>
          </a:xfrm>
          <a:prstGeom prst="straightConnector1">
            <a:avLst/>
          </a:prstGeom>
          <a:noFill/>
          <a:ln cap="flat" cmpd="sng" w="9525">
            <a:solidFill>
              <a:schemeClr val="dk1"/>
            </a:solidFill>
            <a:prstDash val="solid"/>
            <a:round/>
            <a:headEnd len="sm" w="sm" type="none"/>
            <a:tailEnd len="sm" w="sm" type="none"/>
          </a:ln>
        </p:spPr>
      </p:cxnSp>
      <p:cxnSp>
        <p:nvCxnSpPr>
          <p:cNvPr id="406" name="Google Shape;406;p29"/>
          <p:cNvCxnSpPr/>
          <p:nvPr/>
        </p:nvCxnSpPr>
        <p:spPr>
          <a:xfrm rot="10800000">
            <a:off x="997311" y="1316605"/>
            <a:ext cx="0" cy="3234000"/>
          </a:xfrm>
          <a:prstGeom prst="straightConnector1">
            <a:avLst/>
          </a:prstGeom>
          <a:noFill/>
          <a:ln cap="flat" cmpd="sng" w="9525">
            <a:solidFill>
              <a:schemeClr val="dk1"/>
            </a:solidFill>
            <a:prstDash val="solid"/>
            <a:round/>
            <a:headEnd len="sm" w="sm" type="none"/>
            <a:tailEnd len="sm" w="sm" type="none"/>
          </a:ln>
        </p:spPr>
      </p:cxnSp>
      <p:sp>
        <p:nvSpPr>
          <p:cNvPr id="407" name="Google Shape;407;p29"/>
          <p:cNvSpPr txBox="1"/>
          <p:nvPr>
            <p:ph idx="2" type="subTitle"/>
          </p:nvPr>
        </p:nvSpPr>
        <p:spPr>
          <a:xfrm>
            <a:off x="1730075"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08" name="Google Shape;408;p29"/>
          <p:cNvSpPr txBox="1"/>
          <p:nvPr>
            <p:ph idx="3" type="subTitle"/>
          </p:nvPr>
        </p:nvSpPr>
        <p:spPr>
          <a:xfrm>
            <a:off x="3165294"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09" name="Google Shape;409;p29"/>
          <p:cNvSpPr txBox="1"/>
          <p:nvPr>
            <p:ph idx="4" type="subTitle"/>
          </p:nvPr>
        </p:nvSpPr>
        <p:spPr>
          <a:xfrm>
            <a:off x="4611461"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0" name="Google Shape;410;p29"/>
          <p:cNvSpPr txBox="1"/>
          <p:nvPr>
            <p:ph idx="5" type="subTitle"/>
          </p:nvPr>
        </p:nvSpPr>
        <p:spPr>
          <a:xfrm>
            <a:off x="7490421"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1" name="Google Shape;411;p29"/>
          <p:cNvSpPr txBox="1"/>
          <p:nvPr>
            <p:ph idx="6" type="subTitle"/>
          </p:nvPr>
        </p:nvSpPr>
        <p:spPr>
          <a:xfrm>
            <a:off x="6052173" y="4545279"/>
            <a:ext cx="1037400" cy="375300"/>
          </a:xfrm>
          <a:prstGeom prst="rect">
            <a:avLst/>
          </a:prstGeom>
        </p:spPr>
        <p:txBody>
          <a:bodyPr anchorCtr="0" anchor="t" bIns="0" lIns="0" spcFirstLastPara="1" rIns="0" wrap="square" tIns="54000">
            <a:normAutofit/>
          </a:bodyPr>
          <a:lstStyle>
            <a:lvl1pPr lvl="0">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2" name="Google Shape;412;p29"/>
          <p:cNvSpPr txBox="1"/>
          <p:nvPr>
            <p:ph idx="7" type="subTitle"/>
          </p:nvPr>
        </p:nvSpPr>
        <p:spPr>
          <a:xfrm>
            <a:off x="286936" y="3435204"/>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3" name="Google Shape;413;p29"/>
          <p:cNvSpPr txBox="1"/>
          <p:nvPr>
            <p:ph idx="8" type="subTitle"/>
          </p:nvPr>
        </p:nvSpPr>
        <p:spPr>
          <a:xfrm>
            <a:off x="286936" y="4047421"/>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4" name="Google Shape;414;p29"/>
          <p:cNvSpPr txBox="1"/>
          <p:nvPr>
            <p:ph idx="9" type="subTitle"/>
          </p:nvPr>
        </p:nvSpPr>
        <p:spPr>
          <a:xfrm>
            <a:off x="286936" y="2240202"/>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5" name="Google Shape;415;p29"/>
          <p:cNvSpPr txBox="1"/>
          <p:nvPr>
            <p:ph idx="13" type="subTitle"/>
          </p:nvPr>
        </p:nvSpPr>
        <p:spPr>
          <a:xfrm>
            <a:off x="286936" y="2859829"/>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
        <p:nvSpPr>
          <p:cNvPr id="416" name="Google Shape;416;p29"/>
          <p:cNvSpPr txBox="1"/>
          <p:nvPr>
            <p:ph idx="14" type="subTitle"/>
          </p:nvPr>
        </p:nvSpPr>
        <p:spPr>
          <a:xfrm>
            <a:off x="286936" y="1641475"/>
            <a:ext cx="632700" cy="1914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800"/>
              <a:buFont typeface="Hanken Grotesk"/>
              <a:buNone/>
              <a:defRPr b="1" sz="800"/>
            </a:lvl1pPr>
            <a:lvl2pPr lvl="1">
              <a:spcBef>
                <a:spcPts val="0"/>
              </a:spcBef>
              <a:spcAft>
                <a:spcPts val="0"/>
              </a:spcAft>
              <a:buSzPts val="800"/>
              <a:buFont typeface="Hanken Grotesk"/>
              <a:buNone/>
              <a:defRPr b="1" sz="800"/>
            </a:lvl2pPr>
            <a:lvl3pPr lvl="2">
              <a:spcBef>
                <a:spcPts val="0"/>
              </a:spcBef>
              <a:spcAft>
                <a:spcPts val="0"/>
              </a:spcAft>
              <a:buSzPts val="800"/>
              <a:buFont typeface="Hanken Grotesk"/>
              <a:buNone/>
              <a:defRPr b="1" sz="800"/>
            </a:lvl3pPr>
            <a:lvl4pPr lvl="3">
              <a:spcBef>
                <a:spcPts val="0"/>
              </a:spcBef>
              <a:spcAft>
                <a:spcPts val="0"/>
              </a:spcAft>
              <a:buSzPts val="800"/>
              <a:buFont typeface="Hanken Grotesk"/>
              <a:buNone/>
              <a:defRPr b="1" sz="800"/>
            </a:lvl4pPr>
            <a:lvl5pPr lvl="4">
              <a:spcBef>
                <a:spcPts val="0"/>
              </a:spcBef>
              <a:spcAft>
                <a:spcPts val="0"/>
              </a:spcAft>
              <a:buSzPts val="800"/>
              <a:buFont typeface="Hanken Grotesk"/>
              <a:buNone/>
              <a:defRPr b="1" sz="800"/>
            </a:lvl5pPr>
            <a:lvl6pPr lvl="5">
              <a:spcBef>
                <a:spcPts val="0"/>
              </a:spcBef>
              <a:spcAft>
                <a:spcPts val="0"/>
              </a:spcAft>
              <a:buSzPts val="800"/>
              <a:buFont typeface="Hanken Grotesk"/>
              <a:buNone/>
              <a:defRPr b="1" sz="800"/>
            </a:lvl6pPr>
            <a:lvl7pPr lvl="6">
              <a:spcBef>
                <a:spcPts val="0"/>
              </a:spcBef>
              <a:spcAft>
                <a:spcPts val="0"/>
              </a:spcAft>
              <a:buSzPts val="800"/>
              <a:buFont typeface="Hanken Grotesk"/>
              <a:buNone/>
              <a:defRPr b="1" sz="800"/>
            </a:lvl7pPr>
            <a:lvl8pPr lvl="7">
              <a:spcBef>
                <a:spcPts val="0"/>
              </a:spcBef>
              <a:spcAft>
                <a:spcPts val="0"/>
              </a:spcAft>
              <a:buSzPts val="800"/>
              <a:buFont typeface="Hanken Grotesk"/>
              <a:buNone/>
              <a:defRPr b="1" sz="800"/>
            </a:lvl8pPr>
            <a:lvl9pPr lvl="8">
              <a:spcBef>
                <a:spcPts val="0"/>
              </a:spcBef>
              <a:spcAft>
                <a:spcPts val="0"/>
              </a:spcAft>
              <a:buSzPts val="800"/>
              <a:buFont typeface="Hanken Grotesk"/>
              <a:buNone/>
              <a:defRPr b="1" sz="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2">
  <p:cSld name="CUSTOM_7_1_1_1_1_1_1_1_1_1_1_1_1_1_1_1_1_8">
    <p:bg>
      <p:bgPr>
        <a:solidFill>
          <a:schemeClr val="dk2"/>
        </a:solidFill>
      </p:bgPr>
    </p:bg>
    <p:spTree>
      <p:nvGrpSpPr>
        <p:cNvPr id="417" name="Shape 417"/>
        <p:cNvGrpSpPr/>
        <p:nvPr/>
      </p:nvGrpSpPr>
      <p:grpSpPr>
        <a:xfrm>
          <a:off x="0" y="0"/>
          <a:ext cx="0" cy="0"/>
          <a:chOff x="0" y="0"/>
          <a:chExt cx="0" cy="0"/>
        </a:xfrm>
      </p:grpSpPr>
      <p:sp>
        <p:nvSpPr>
          <p:cNvPr id="418" name="Google Shape;418;p30"/>
          <p:cNvSpPr txBox="1"/>
          <p:nvPr>
            <p:ph idx="1" type="body"/>
          </p:nvPr>
        </p:nvSpPr>
        <p:spPr>
          <a:xfrm>
            <a:off x="683262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19" name="Google Shape;419;p30"/>
          <p:cNvSpPr txBox="1"/>
          <p:nvPr>
            <p:ph idx="2" type="body"/>
          </p:nvPr>
        </p:nvSpPr>
        <p:spPr>
          <a:xfrm>
            <a:off x="461957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0" name="Google Shape;420;p30"/>
          <p:cNvSpPr txBox="1"/>
          <p:nvPr>
            <p:ph idx="3" type="body"/>
          </p:nvPr>
        </p:nvSpPr>
        <p:spPr>
          <a:xfrm>
            <a:off x="240652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1" name="Google Shape;421;p30"/>
          <p:cNvSpPr txBox="1"/>
          <p:nvPr>
            <p:ph idx="4" type="body"/>
          </p:nvPr>
        </p:nvSpPr>
        <p:spPr>
          <a:xfrm>
            <a:off x="193475" y="4360925"/>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2" name="Google Shape;422;p30"/>
          <p:cNvSpPr txBox="1"/>
          <p:nvPr>
            <p:ph idx="5" type="body"/>
          </p:nvPr>
        </p:nvSpPr>
        <p:spPr>
          <a:xfrm>
            <a:off x="683137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3" name="Google Shape;423;p30"/>
          <p:cNvSpPr txBox="1"/>
          <p:nvPr>
            <p:ph idx="6" type="body"/>
          </p:nvPr>
        </p:nvSpPr>
        <p:spPr>
          <a:xfrm>
            <a:off x="461832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4" name="Google Shape;424;p30"/>
          <p:cNvSpPr txBox="1"/>
          <p:nvPr>
            <p:ph idx="7" type="body"/>
          </p:nvPr>
        </p:nvSpPr>
        <p:spPr>
          <a:xfrm>
            <a:off x="240527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5" name="Google Shape;425;p30"/>
          <p:cNvSpPr txBox="1"/>
          <p:nvPr>
            <p:ph idx="8" type="body"/>
          </p:nvPr>
        </p:nvSpPr>
        <p:spPr>
          <a:xfrm>
            <a:off x="192225" y="2557613"/>
            <a:ext cx="2120400" cy="496800"/>
          </a:xfrm>
          <a:prstGeom prst="rect">
            <a:avLst/>
          </a:prstGeom>
        </p:spPr>
        <p:txBody>
          <a:bodyPr anchorCtr="0" anchor="t" bIns="91425" lIns="180000" spcFirstLastPara="1" rIns="18000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26" name="Google Shape;426;p30"/>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sp>
        <p:nvSpPr>
          <p:cNvPr id="427" name="Google Shape;427;p30"/>
          <p:cNvSpPr txBox="1"/>
          <p:nvPr>
            <p:ph idx="9"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428" name="Google Shape;428;p30"/>
          <p:cNvSpPr txBox="1"/>
          <p:nvPr>
            <p:ph idx="13" type="title"/>
          </p:nvPr>
        </p:nvSpPr>
        <p:spPr>
          <a:xfrm>
            <a:off x="6996850" y="136480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29" name="Google Shape;429;p30"/>
          <p:cNvSpPr txBox="1"/>
          <p:nvPr>
            <p:ph idx="14" type="title"/>
          </p:nvPr>
        </p:nvSpPr>
        <p:spPr>
          <a:xfrm>
            <a:off x="4783238" y="136480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30" name="Google Shape;430;p30"/>
          <p:cNvSpPr txBox="1"/>
          <p:nvPr>
            <p:ph idx="15" type="title"/>
          </p:nvPr>
        </p:nvSpPr>
        <p:spPr>
          <a:xfrm>
            <a:off x="2546913" y="136480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31" name="Google Shape;431;p30"/>
          <p:cNvSpPr txBox="1"/>
          <p:nvPr>
            <p:ph idx="16" type="title"/>
          </p:nvPr>
        </p:nvSpPr>
        <p:spPr>
          <a:xfrm>
            <a:off x="355638" y="1365769"/>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32" name="Google Shape;432;p30"/>
          <p:cNvSpPr txBox="1"/>
          <p:nvPr>
            <p:ph idx="17" type="title"/>
          </p:nvPr>
        </p:nvSpPr>
        <p:spPr>
          <a:xfrm>
            <a:off x="7002200" y="316335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33" name="Google Shape;433;p30"/>
          <p:cNvSpPr txBox="1"/>
          <p:nvPr>
            <p:ph idx="18" type="title"/>
          </p:nvPr>
        </p:nvSpPr>
        <p:spPr>
          <a:xfrm>
            <a:off x="4788588" y="316335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34" name="Google Shape;434;p30"/>
          <p:cNvSpPr txBox="1"/>
          <p:nvPr>
            <p:ph idx="19" type="title"/>
          </p:nvPr>
        </p:nvSpPr>
        <p:spPr>
          <a:xfrm>
            <a:off x="2552263" y="3163356"/>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
        <p:nvSpPr>
          <p:cNvPr id="435" name="Google Shape;435;p30"/>
          <p:cNvSpPr txBox="1"/>
          <p:nvPr>
            <p:ph idx="20" type="title"/>
          </p:nvPr>
        </p:nvSpPr>
        <p:spPr>
          <a:xfrm>
            <a:off x="360988" y="3164319"/>
            <a:ext cx="1839600" cy="770400"/>
          </a:xfrm>
          <a:prstGeom prst="rect">
            <a:avLst/>
          </a:prstGeom>
        </p:spPr>
        <p:txBody>
          <a:bodyPr anchorCtr="0" anchor="t" bIns="0" lIns="0" spcFirstLastPara="1" rIns="0" wrap="square" tIns="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3">
  <p:cSld name="CUSTOM_7_1_1_1_1_1_1_1_1_1_1_1_1_1_1_1_1_7_1">
    <p:spTree>
      <p:nvGrpSpPr>
        <p:cNvPr id="436" name="Shape 436"/>
        <p:cNvGrpSpPr/>
        <p:nvPr/>
      </p:nvGrpSpPr>
      <p:grpSpPr>
        <a:xfrm>
          <a:off x="0" y="0"/>
          <a:ext cx="0" cy="0"/>
          <a:chOff x="0" y="0"/>
          <a:chExt cx="0" cy="0"/>
        </a:xfrm>
      </p:grpSpPr>
      <p:sp>
        <p:nvSpPr>
          <p:cNvPr id="437" name="Google Shape;437;p31"/>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438" name="Google Shape;438;p31"/>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sp>
        <p:nvSpPr>
          <p:cNvPr id="439" name="Google Shape;439;p31"/>
          <p:cNvSpPr txBox="1"/>
          <p:nvPr>
            <p:ph idx="2" type="subTitle"/>
          </p:nvPr>
        </p:nvSpPr>
        <p:spPr>
          <a:xfrm>
            <a:off x="193100" y="3780025"/>
            <a:ext cx="1633200" cy="6156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0" name="Google Shape;440;p31"/>
          <p:cNvSpPr txBox="1"/>
          <p:nvPr>
            <p:ph idx="3" type="subTitle"/>
          </p:nvPr>
        </p:nvSpPr>
        <p:spPr>
          <a:xfrm>
            <a:off x="1852425" y="4067625"/>
            <a:ext cx="2529000" cy="237600"/>
          </a:xfrm>
          <a:prstGeom prst="rect">
            <a:avLst/>
          </a:prstGeom>
        </p:spPr>
        <p:txBody>
          <a:bodyPr anchorCtr="0" anchor="t" bIns="0" lIns="54000" spcFirstLastPara="1" rIns="0" wrap="square" tIns="5400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41" name="Google Shape;441;p31"/>
          <p:cNvSpPr txBox="1"/>
          <p:nvPr>
            <p:ph idx="4" type="subTitle"/>
          </p:nvPr>
        </p:nvSpPr>
        <p:spPr>
          <a:xfrm>
            <a:off x="193100" y="2519863"/>
            <a:ext cx="1633200" cy="6156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31"/>
          <p:cNvSpPr txBox="1"/>
          <p:nvPr>
            <p:ph idx="5" type="subTitle"/>
          </p:nvPr>
        </p:nvSpPr>
        <p:spPr>
          <a:xfrm>
            <a:off x="1852425" y="2807463"/>
            <a:ext cx="2529000" cy="237600"/>
          </a:xfrm>
          <a:prstGeom prst="rect">
            <a:avLst/>
          </a:prstGeom>
        </p:spPr>
        <p:txBody>
          <a:bodyPr anchorCtr="0" anchor="t" bIns="0" lIns="54000" spcFirstLastPara="1" rIns="0" wrap="square" tIns="5400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43" name="Google Shape;443;p31"/>
          <p:cNvSpPr txBox="1"/>
          <p:nvPr>
            <p:ph idx="6" type="subTitle"/>
          </p:nvPr>
        </p:nvSpPr>
        <p:spPr>
          <a:xfrm>
            <a:off x="219077" y="1259725"/>
            <a:ext cx="1633200" cy="615600"/>
          </a:xfrm>
          <a:prstGeom prst="rect">
            <a:avLst/>
          </a:prstGeom>
        </p:spPr>
        <p:txBody>
          <a:bodyPr anchorCtr="0" anchor="t" bIns="0" lIns="0" spcFirstLastPara="1" rIns="0" wrap="square" tIns="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4" name="Google Shape;444;p31"/>
          <p:cNvSpPr txBox="1"/>
          <p:nvPr>
            <p:ph idx="7" type="subTitle"/>
          </p:nvPr>
        </p:nvSpPr>
        <p:spPr>
          <a:xfrm>
            <a:off x="1852425" y="1547325"/>
            <a:ext cx="2529000" cy="237600"/>
          </a:xfrm>
          <a:prstGeom prst="rect">
            <a:avLst/>
          </a:prstGeom>
        </p:spPr>
        <p:txBody>
          <a:bodyPr anchorCtr="0" anchor="t" bIns="0" lIns="54000" spcFirstLastPara="1" rIns="0" wrap="square" tIns="5400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45" name="Google Shape;445;p31"/>
          <p:cNvSpPr txBox="1"/>
          <p:nvPr>
            <p:ph idx="8" type="body"/>
          </p:nvPr>
        </p:nvSpPr>
        <p:spPr>
          <a:xfrm>
            <a:off x="189973" y="4665450"/>
            <a:ext cx="4345200" cy="374400"/>
          </a:xfrm>
          <a:prstGeom prst="rect">
            <a:avLst/>
          </a:prstGeom>
        </p:spPr>
        <p:txBody>
          <a:bodyPr anchorCtr="0" anchor="t" bIns="0" lIns="0" spcFirstLastPara="1" rIns="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46" name="Google Shape;446;p31"/>
          <p:cNvSpPr txBox="1"/>
          <p:nvPr>
            <p:ph idx="9" type="body"/>
          </p:nvPr>
        </p:nvSpPr>
        <p:spPr>
          <a:xfrm>
            <a:off x="189973" y="3405288"/>
            <a:ext cx="4345200" cy="374400"/>
          </a:xfrm>
          <a:prstGeom prst="rect">
            <a:avLst/>
          </a:prstGeom>
        </p:spPr>
        <p:txBody>
          <a:bodyPr anchorCtr="0" anchor="t" bIns="0" lIns="0" spcFirstLastPara="1" rIns="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47" name="Google Shape;447;p31"/>
          <p:cNvSpPr txBox="1"/>
          <p:nvPr>
            <p:ph idx="13" type="body"/>
          </p:nvPr>
        </p:nvSpPr>
        <p:spPr>
          <a:xfrm>
            <a:off x="199273" y="2145150"/>
            <a:ext cx="4345200" cy="374400"/>
          </a:xfrm>
          <a:prstGeom prst="rect">
            <a:avLst/>
          </a:prstGeom>
        </p:spPr>
        <p:txBody>
          <a:bodyPr anchorCtr="0" anchor="t" bIns="0" lIns="0" spcFirstLastPara="1" rIns="0" wrap="square" tIns="54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4">
  <p:cSld name="CUSTOM_7_1_1_1_1_1_1_1_1_1_1_1_1_1_1_1_1_7_2">
    <p:spTree>
      <p:nvGrpSpPr>
        <p:cNvPr id="448" name="Shape 448"/>
        <p:cNvGrpSpPr/>
        <p:nvPr/>
      </p:nvGrpSpPr>
      <p:grpSpPr>
        <a:xfrm>
          <a:off x="0" y="0"/>
          <a:ext cx="0" cy="0"/>
          <a:chOff x="0" y="0"/>
          <a:chExt cx="0" cy="0"/>
        </a:xfrm>
      </p:grpSpPr>
      <p:sp>
        <p:nvSpPr>
          <p:cNvPr id="449" name="Google Shape;449;p32"/>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450" name="Google Shape;450;p32"/>
          <p:cNvSpPr txBox="1"/>
          <p:nvPr>
            <p:ph type="title"/>
          </p:nvPr>
        </p:nvSpPr>
        <p:spPr>
          <a:xfrm>
            <a:off x="594025" y="539600"/>
            <a:ext cx="7196700" cy="576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p:txBody>
      </p:sp>
      <p:sp>
        <p:nvSpPr>
          <p:cNvPr id="451" name="Google Shape;451;p32"/>
          <p:cNvSpPr txBox="1"/>
          <p:nvPr>
            <p:ph idx="2" type="subTitle"/>
          </p:nvPr>
        </p:nvSpPr>
        <p:spPr>
          <a:xfrm>
            <a:off x="189375" y="4264275"/>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2" name="Google Shape;452;p32"/>
          <p:cNvSpPr txBox="1"/>
          <p:nvPr>
            <p:ph idx="3" type="subTitle"/>
          </p:nvPr>
        </p:nvSpPr>
        <p:spPr>
          <a:xfrm>
            <a:off x="190425" y="3693375"/>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3" name="Google Shape;453;p32"/>
          <p:cNvSpPr txBox="1"/>
          <p:nvPr>
            <p:ph idx="4" type="subTitle"/>
          </p:nvPr>
        </p:nvSpPr>
        <p:spPr>
          <a:xfrm>
            <a:off x="190425" y="311801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4" name="Google Shape;454;p32"/>
          <p:cNvSpPr txBox="1"/>
          <p:nvPr>
            <p:ph idx="5" type="subTitle"/>
          </p:nvPr>
        </p:nvSpPr>
        <p:spPr>
          <a:xfrm>
            <a:off x="191475" y="254711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5" name="Google Shape;455;p32"/>
          <p:cNvSpPr txBox="1"/>
          <p:nvPr>
            <p:ph idx="6" type="subTitle"/>
          </p:nvPr>
        </p:nvSpPr>
        <p:spPr>
          <a:xfrm>
            <a:off x="190950" y="197176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6" name="Google Shape;456;p32"/>
          <p:cNvSpPr txBox="1"/>
          <p:nvPr>
            <p:ph idx="7" type="subTitle"/>
          </p:nvPr>
        </p:nvSpPr>
        <p:spPr>
          <a:xfrm>
            <a:off x="192000" y="1400863"/>
            <a:ext cx="1529400" cy="572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7" name="Google Shape;457;p32"/>
          <p:cNvSpPr txBox="1"/>
          <p:nvPr>
            <p:ph idx="8" type="subTitle"/>
          </p:nvPr>
        </p:nvSpPr>
        <p:spPr>
          <a:xfrm>
            <a:off x="1967073" y="25501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58" name="Google Shape;458;p32"/>
          <p:cNvSpPr txBox="1"/>
          <p:nvPr>
            <p:ph idx="9" type="subTitle"/>
          </p:nvPr>
        </p:nvSpPr>
        <p:spPr>
          <a:xfrm>
            <a:off x="1967073" y="1400875"/>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59" name="Google Shape;459;p32"/>
          <p:cNvSpPr txBox="1"/>
          <p:nvPr>
            <p:ph idx="13" type="subTitle"/>
          </p:nvPr>
        </p:nvSpPr>
        <p:spPr>
          <a:xfrm>
            <a:off x="1967073" y="1971775"/>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0" name="Google Shape;460;p32"/>
          <p:cNvSpPr txBox="1"/>
          <p:nvPr>
            <p:ph idx="14" type="subTitle"/>
          </p:nvPr>
        </p:nvSpPr>
        <p:spPr>
          <a:xfrm>
            <a:off x="1967073" y="31210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1" name="Google Shape;461;p32"/>
          <p:cNvSpPr txBox="1"/>
          <p:nvPr>
            <p:ph idx="15" type="subTitle"/>
          </p:nvPr>
        </p:nvSpPr>
        <p:spPr>
          <a:xfrm>
            <a:off x="1967073" y="42628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2" name="Google Shape;462;p32"/>
          <p:cNvSpPr txBox="1"/>
          <p:nvPr>
            <p:ph idx="16" type="subTitle"/>
          </p:nvPr>
        </p:nvSpPr>
        <p:spPr>
          <a:xfrm>
            <a:off x="1967073" y="3691900"/>
            <a:ext cx="1216800" cy="374400"/>
          </a:xfrm>
          <a:prstGeom prst="rect">
            <a:avLst/>
          </a:prstGeom>
        </p:spPr>
        <p:txBody>
          <a:bodyPr anchorCtr="0" anchor="t" bIns="108000" lIns="0" spcFirstLastPara="1" rIns="0" wrap="square" tIns="90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63" name="Google Shape;463;p32"/>
          <p:cNvSpPr txBox="1"/>
          <p:nvPr>
            <p:ph idx="17" type="body"/>
          </p:nvPr>
        </p:nvSpPr>
        <p:spPr>
          <a:xfrm>
            <a:off x="3741773" y="1973250"/>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64" name="Google Shape;464;p32"/>
          <p:cNvSpPr txBox="1"/>
          <p:nvPr>
            <p:ph idx="18" type="body"/>
          </p:nvPr>
        </p:nvSpPr>
        <p:spPr>
          <a:xfrm>
            <a:off x="3741773" y="25515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65" name="Google Shape;465;p32"/>
          <p:cNvSpPr txBox="1"/>
          <p:nvPr>
            <p:ph idx="19" type="body"/>
          </p:nvPr>
        </p:nvSpPr>
        <p:spPr>
          <a:xfrm>
            <a:off x="3741773" y="31224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66" name="Google Shape;466;p32"/>
          <p:cNvSpPr txBox="1"/>
          <p:nvPr>
            <p:ph idx="20" type="body"/>
          </p:nvPr>
        </p:nvSpPr>
        <p:spPr>
          <a:xfrm>
            <a:off x="3741773" y="36933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67" name="Google Shape;467;p32"/>
          <p:cNvSpPr txBox="1"/>
          <p:nvPr>
            <p:ph idx="21" type="body"/>
          </p:nvPr>
        </p:nvSpPr>
        <p:spPr>
          <a:xfrm>
            <a:off x="3741773" y="4264275"/>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68" name="Google Shape;468;p32"/>
          <p:cNvSpPr txBox="1"/>
          <p:nvPr>
            <p:ph idx="22" type="body"/>
          </p:nvPr>
        </p:nvSpPr>
        <p:spPr>
          <a:xfrm>
            <a:off x="3741773" y="1402350"/>
            <a:ext cx="5137200" cy="374400"/>
          </a:xfrm>
          <a:prstGeom prst="rect">
            <a:avLst/>
          </a:prstGeom>
        </p:spPr>
        <p:txBody>
          <a:bodyPr anchorCtr="0" anchor="t" bIns="108000" lIns="0" spcFirstLastPara="1" rIns="0" wrap="square" tIns="90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2">
  <p:cSld name="CUSTOM_1_1_1_1">
    <p:spTree>
      <p:nvGrpSpPr>
        <p:cNvPr id="469" name="Shape 469"/>
        <p:cNvGrpSpPr/>
        <p:nvPr/>
      </p:nvGrpSpPr>
      <p:grpSpPr>
        <a:xfrm>
          <a:off x="0" y="0"/>
          <a:ext cx="0" cy="0"/>
          <a:chOff x="0" y="0"/>
          <a:chExt cx="0" cy="0"/>
        </a:xfrm>
      </p:grpSpPr>
      <p:sp>
        <p:nvSpPr>
          <p:cNvPr id="470" name="Google Shape;470;p33"/>
          <p:cNvSpPr/>
          <p:nvPr/>
        </p:nvSpPr>
        <p:spPr>
          <a:xfrm>
            <a:off x="-2450" y="486600"/>
            <a:ext cx="9144000" cy="4656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71" name="Google Shape;471;p33"/>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72" name="Google Shape;472;p33"/>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73" name="Google Shape;473;p33"/>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74" name="Google Shape;474;p33"/>
          <p:cNvSpPr txBox="1"/>
          <p:nvPr>
            <p:ph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475" name="Google Shape;475;p33"/>
          <p:cNvSpPr txBox="1"/>
          <p:nvPr>
            <p:ph idx="4" type="subTitle"/>
          </p:nvPr>
        </p:nvSpPr>
        <p:spPr>
          <a:xfrm>
            <a:off x="1759000" y="3017700"/>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33"/>
          <p:cNvSpPr txBox="1"/>
          <p:nvPr>
            <p:ph idx="5" type="subTitle"/>
          </p:nvPr>
        </p:nvSpPr>
        <p:spPr>
          <a:xfrm>
            <a:off x="1758250" y="1663775"/>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33"/>
          <p:cNvSpPr txBox="1"/>
          <p:nvPr>
            <p:ph idx="6" type="subTitle"/>
          </p:nvPr>
        </p:nvSpPr>
        <p:spPr>
          <a:xfrm>
            <a:off x="1758250" y="2340600"/>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8" name="Google Shape;478;p33"/>
          <p:cNvSpPr txBox="1"/>
          <p:nvPr>
            <p:ph idx="7" type="subTitle"/>
          </p:nvPr>
        </p:nvSpPr>
        <p:spPr>
          <a:xfrm>
            <a:off x="1758250" y="3694800"/>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33"/>
          <p:cNvSpPr txBox="1"/>
          <p:nvPr>
            <p:ph idx="8" type="subTitle"/>
          </p:nvPr>
        </p:nvSpPr>
        <p:spPr>
          <a:xfrm>
            <a:off x="1758250" y="4367075"/>
            <a:ext cx="2336400" cy="374400"/>
          </a:xfrm>
          <a:prstGeom prst="rect">
            <a:avLst/>
          </a:prstGeom>
        </p:spPr>
        <p:txBody>
          <a:bodyPr anchorCtr="0" anchor="t" bIns="0" lIns="91425" spcFirstLastPara="1" rIns="0" wrap="square" tIns="3600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33"/>
          <p:cNvSpPr txBox="1"/>
          <p:nvPr>
            <p:ph idx="9" type="subTitle"/>
          </p:nvPr>
        </p:nvSpPr>
        <p:spPr>
          <a:xfrm>
            <a:off x="228148" y="3019975"/>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81" name="Google Shape;481;p33"/>
          <p:cNvSpPr txBox="1"/>
          <p:nvPr>
            <p:ph idx="13" type="subTitle"/>
          </p:nvPr>
        </p:nvSpPr>
        <p:spPr>
          <a:xfrm>
            <a:off x="228148" y="1666050"/>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82" name="Google Shape;482;p33"/>
          <p:cNvSpPr txBox="1"/>
          <p:nvPr>
            <p:ph idx="14" type="subTitle"/>
          </p:nvPr>
        </p:nvSpPr>
        <p:spPr>
          <a:xfrm>
            <a:off x="228148" y="2342875"/>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83" name="Google Shape;483;p33"/>
          <p:cNvSpPr txBox="1"/>
          <p:nvPr>
            <p:ph idx="15" type="subTitle"/>
          </p:nvPr>
        </p:nvSpPr>
        <p:spPr>
          <a:xfrm>
            <a:off x="228148" y="3697075"/>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84" name="Google Shape;484;p33"/>
          <p:cNvSpPr txBox="1"/>
          <p:nvPr>
            <p:ph idx="16" type="subTitle"/>
          </p:nvPr>
        </p:nvSpPr>
        <p:spPr>
          <a:xfrm>
            <a:off x="228148" y="4369350"/>
            <a:ext cx="810000" cy="374400"/>
          </a:xfrm>
          <a:prstGeom prst="rect">
            <a:avLst/>
          </a:prstGeom>
        </p:spPr>
        <p:txBody>
          <a:bodyPr anchorCtr="0" anchor="t" bIns="10800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485" name="Google Shape;485;p33"/>
          <p:cNvSpPr txBox="1"/>
          <p:nvPr>
            <p:ph idx="17" type="title"/>
          </p:nvPr>
        </p:nvSpPr>
        <p:spPr>
          <a:xfrm>
            <a:off x="596525" y="753331"/>
            <a:ext cx="7062000" cy="9105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6" name="Google Shape;486;p33"/>
          <p:cNvSpPr txBox="1"/>
          <p:nvPr>
            <p:ph idx="18" type="body"/>
          </p:nvPr>
        </p:nvSpPr>
        <p:spPr>
          <a:xfrm>
            <a:off x="4571300" y="4367075"/>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87" name="Google Shape;487;p33"/>
          <p:cNvSpPr txBox="1"/>
          <p:nvPr>
            <p:ph idx="19" type="body"/>
          </p:nvPr>
        </p:nvSpPr>
        <p:spPr>
          <a:xfrm>
            <a:off x="4571300" y="3694800"/>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88" name="Google Shape;488;p33"/>
          <p:cNvSpPr txBox="1"/>
          <p:nvPr>
            <p:ph idx="20" type="body"/>
          </p:nvPr>
        </p:nvSpPr>
        <p:spPr>
          <a:xfrm>
            <a:off x="4571300" y="3017700"/>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89" name="Google Shape;489;p33"/>
          <p:cNvSpPr txBox="1"/>
          <p:nvPr>
            <p:ph idx="21" type="body"/>
          </p:nvPr>
        </p:nvSpPr>
        <p:spPr>
          <a:xfrm>
            <a:off x="4571300" y="2340600"/>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90" name="Google Shape;490;p33"/>
          <p:cNvSpPr txBox="1"/>
          <p:nvPr>
            <p:ph idx="22" type="body"/>
          </p:nvPr>
        </p:nvSpPr>
        <p:spPr>
          <a:xfrm>
            <a:off x="4571300" y="1663775"/>
            <a:ext cx="4345200" cy="374400"/>
          </a:xfrm>
          <a:prstGeom prst="rect">
            <a:avLst/>
          </a:prstGeom>
        </p:spPr>
        <p:txBody>
          <a:bodyPr anchorCtr="0" anchor="t" bIns="108000" lIns="91425" spcFirstLastPara="1" rIns="91425" wrap="square" tIns="7200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folder background 3">
  <p:cSld name="CUSTOM_1_1_1_1_1">
    <p:spTree>
      <p:nvGrpSpPr>
        <p:cNvPr id="491" name="Shape 491"/>
        <p:cNvGrpSpPr/>
        <p:nvPr/>
      </p:nvGrpSpPr>
      <p:grpSpPr>
        <a:xfrm>
          <a:off x="0" y="0"/>
          <a:ext cx="0" cy="0"/>
          <a:chOff x="0" y="0"/>
          <a:chExt cx="0" cy="0"/>
        </a:xfrm>
      </p:grpSpPr>
      <p:sp>
        <p:nvSpPr>
          <p:cNvPr id="492" name="Google Shape;492;p34"/>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93" name="Google Shape;493;p34"/>
          <p:cNvSpPr/>
          <p:nvPr/>
        </p:nvSpPr>
        <p:spPr>
          <a:xfrm>
            <a:off x="2380538"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94" name="Google Shape;494;p34"/>
          <p:cNvSpPr/>
          <p:nvPr/>
        </p:nvSpPr>
        <p:spPr>
          <a:xfrm>
            <a:off x="38258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95" name="Google Shape;495;p34"/>
          <p:cNvSpPr txBox="1"/>
          <p:nvPr>
            <p:ph idx="1" type="subTitle"/>
          </p:nvPr>
        </p:nvSpPr>
        <p:spPr>
          <a:xfrm>
            <a:off x="131460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496" name="Google Shape;496;p34"/>
          <p:cNvSpPr txBox="1"/>
          <p:nvPr>
            <p:ph idx="2" type="subTitle"/>
          </p:nvPr>
        </p:nvSpPr>
        <p:spPr>
          <a:xfrm>
            <a:off x="2783538"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grpSp>
        <p:nvGrpSpPr>
          <p:cNvPr id="497" name="Google Shape;497;p34"/>
          <p:cNvGrpSpPr/>
          <p:nvPr/>
        </p:nvGrpSpPr>
        <p:grpSpPr>
          <a:xfrm>
            <a:off x="-2450" y="131788"/>
            <a:ext cx="9144000" cy="5011712"/>
            <a:chOff x="-2450" y="131788"/>
            <a:chExt cx="9144000" cy="5011712"/>
          </a:xfrm>
        </p:grpSpPr>
        <p:sp>
          <p:nvSpPr>
            <p:cNvPr id="498" name="Google Shape;498;p34"/>
            <p:cNvSpPr/>
            <p:nvPr/>
          </p:nvSpPr>
          <p:spPr>
            <a:xfrm>
              <a:off x="-2450" y="486600"/>
              <a:ext cx="9144000" cy="4656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99" name="Google Shape;499;p34"/>
            <p:cNvSpPr/>
            <p:nvPr/>
          </p:nvSpPr>
          <p:spPr>
            <a:xfrm>
              <a:off x="5278763"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grpSp>
      <p:sp>
        <p:nvSpPr>
          <p:cNvPr id="500" name="Google Shape;500;p34"/>
          <p:cNvSpPr txBox="1"/>
          <p:nvPr>
            <p:ph idx="3" type="subTitle"/>
          </p:nvPr>
        </p:nvSpPr>
        <p:spPr>
          <a:xfrm>
            <a:off x="4228850" y="131800"/>
            <a:ext cx="14400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501" name="Google Shape;501;p34"/>
          <p:cNvSpPr txBox="1"/>
          <p:nvPr>
            <p:ph type="title"/>
          </p:nvPr>
        </p:nvSpPr>
        <p:spPr>
          <a:xfrm>
            <a:off x="5723951" y="131799"/>
            <a:ext cx="1440300" cy="360000"/>
          </a:xfrm>
          <a:prstGeom prst="rect">
            <a:avLst/>
          </a:prstGeom>
        </p:spPr>
        <p:txBody>
          <a:bodyPr anchorCtr="0" anchor="ctr" bIns="0" lIns="91425" spcFirstLastPara="1" rIns="91425" wrap="square" tIns="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p:txBody>
      </p:sp>
      <p:sp>
        <p:nvSpPr>
          <p:cNvPr id="502" name="Google Shape;502;p34"/>
          <p:cNvSpPr txBox="1"/>
          <p:nvPr>
            <p:ph idx="4" type="subTitle"/>
          </p:nvPr>
        </p:nvSpPr>
        <p:spPr>
          <a:xfrm>
            <a:off x="229085" y="1666050"/>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03" name="Google Shape;503;p34"/>
          <p:cNvSpPr txBox="1"/>
          <p:nvPr>
            <p:ph idx="5" type="subTitle"/>
          </p:nvPr>
        </p:nvSpPr>
        <p:spPr>
          <a:xfrm>
            <a:off x="229085" y="2341863"/>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04" name="Google Shape;504;p34"/>
          <p:cNvSpPr txBox="1"/>
          <p:nvPr>
            <p:ph idx="6" type="subTitle"/>
          </p:nvPr>
        </p:nvSpPr>
        <p:spPr>
          <a:xfrm>
            <a:off x="229085" y="3018975"/>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05" name="Google Shape;505;p34"/>
          <p:cNvSpPr txBox="1"/>
          <p:nvPr>
            <p:ph idx="7" type="subTitle"/>
          </p:nvPr>
        </p:nvSpPr>
        <p:spPr>
          <a:xfrm>
            <a:off x="229085" y="3694788"/>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06" name="Google Shape;506;p34"/>
          <p:cNvSpPr txBox="1"/>
          <p:nvPr>
            <p:ph idx="8" type="subTitle"/>
          </p:nvPr>
        </p:nvSpPr>
        <p:spPr>
          <a:xfrm>
            <a:off x="229085" y="4371888"/>
            <a:ext cx="1170000" cy="374400"/>
          </a:xfrm>
          <a:prstGeom prst="rect">
            <a:avLst/>
          </a:prstGeom>
        </p:spPr>
        <p:txBody>
          <a:bodyPr anchorCtr="0" anchor="t" bIns="0" lIns="0" spcFirstLastPara="1" rIns="0" wrap="square" tIns="7200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07" name="Google Shape;507;p34"/>
          <p:cNvSpPr txBox="1"/>
          <p:nvPr>
            <p:ph idx="9" type="title"/>
          </p:nvPr>
        </p:nvSpPr>
        <p:spPr>
          <a:xfrm>
            <a:off x="596525" y="753324"/>
            <a:ext cx="7062000" cy="683400"/>
          </a:xfrm>
          <a:prstGeom prst="rect">
            <a:avLst/>
          </a:prstGeom>
        </p:spPr>
        <p:txBody>
          <a:bodyPr anchorCtr="0" anchor="t" bIns="91425" lIns="91425" spcFirstLastPara="1" rIns="91425" wrap="square" tIns="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8" name="Google Shape;508;p34"/>
          <p:cNvSpPr txBox="1"/>
          <p:nvPr>
            <p:ph idx="13" type="subTitle"/>
          </p:nvPr>
        </p:nvSpPr>
        <p:spPr>
          <a:xfrm>
            <a:off x="7916986"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09" name="Google Shape;509;p34"/>
          <p:cNvSpPr txBox="1"/>
          <p:nvPr>
            <p:ph idx="14" type="subTitle"/>
          </p:nvPr>
        </p:nvSpPr>
        <p:spPr>
          <a:xfrm>
            <a:off x="6689861"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10" name="Google Shape;510;p34"/>
          <p:cNvSpPr txBox="1"/>
          <p:nvPr>
            <p:ph idx="15" type="subTitle"/>
          </p:nvPr>
        </p:nvSpPr>
        <p:spPr>
          <a:xfrm>
            <a:off x="5462861"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11" name="Google Shape;511;p34"/>
          <p:cNvSpPr txBox="1"/>
          <p:nvPr>
            <p:ph idx="16" type="subTitle"/>
          </p:nvPr>
        </p:nvSpPr>
        <p:spPr>
          <a:xfrm>
            <a:off x="4235836"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12" name="Google Shape;512;p34"/>
          <p:cNvSpPr txBox="1"/>
          <p:nvPr>
            <p:ph idx="17" type="subTitle"/>
          </p:nvPr>
        </p:nvSpPr>
        <p:spPr>
          <a:xfrm>
            <a:off x="3008011"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
        <p:nvSpPr>
          <p:cNvPr id="513" name="Google Shape;513;p34"/>
          <p:cNvSpPr txBox="1"/>
          <p:nvPr>
            <p:ph idx="18" type="subTitle"/>
          </p:nvPr>
        </p:nvSpPr>
        <p:spPr>
          <a:xfrm>
            <a:off x="1781686" y="1436834"/>
            <a:ext cx="810000" cy="226800"/>
          </a:xfrm>
          <a:prstGeom prst="rect">
            <a:avLst/>
          </a:prstGeom>
        </p:spPr>
        <p:txBody>
          <a:bodyPr anchorCtr="0" anchor="t" bIns="72000" lIns="90000" spcFirstLastPara="1" rIns="0" wrap="square" tIns="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r">
  <p:cSld name="CUSTOM_3">
    <p:spTree>
      <p:nvGrpSpPr>
        <p:cNvPr id="514" name="Shape 514"/>
        <p:cNvGrpSpPr/>
        <p:nvPr/>
      </p:nvGrpSpPr>
      <p:grpSpPr>
        <a:xfrm>
          <a:off x="0" y="0"/>
          <a:ext cx="0" cy="0"/>
          <a:chOff x="0" y="0"/>
          <a:chExt cx="0" cy="0"/>
        </a:xfrm>
      </p:grpSpPr>
      <p:sp>
        <p:nvSpPr>
          <p:cNvPr id="515" name="Google Shape;515;p35"/>
          <p:cNvSpPr/>
          <p:nvPr/>
        </p:nvSpPr>
        <p:spPr>
          <a:xfrm>
            <a:off x="-2450" y="486600"/>
            <a:ext cx="9144000" cy="46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516" name="Google Shape;516;p35"/>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517" name="Google Shape;517;p35"/>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518" name="Google Shape;518;p35"/>
          <p:cNvSpPr txBox="1"/>
          <p:nvPr>
            <p:ph idx="2"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9" name="Google Shape;519;p35"/>
          <p:cNvSpPr txBox="1"/>
          <p:nvPr>
            <p:ph idx="3" type="subTitle"/>
          </p:nvPr>
        </p:nvSpPr>
        <p:spPr>
          <a:xfrm>
            <a:off x="5539500" y="4387200"/>
            <a:ext cx="3002400" cy="6480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1200"/>
              <a:buFont typeface="Hanken Grotesk"/>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r 1">
  <p:cSld name="CUSTOM_3_1">
    <p:bg>
      <p:bgPr>
        <a:solidFill>
          <a:schemeClr val="dk2"/>
        </a:solidFill>
      </p:bgPr>
    </p:bg>
    <p:spTree>
      <p:nvGrpSpPr>
        <p:cNvPr id="520" name="Shape 520"/>
        <p:cNvGrpSpPr/>
        <p:nvPr/>
      </p:nvGrpSpPr>
      <p:grpSpPr>
        <a:xfrm>
          <a:off x="0" y="0"/>
          <a:ext cx="0" cy="0"/>
          <a:chOff x="0" y="0"/>
          <a:chExt cx="0" cy="0"/>
        </a:xfrm>
      </p:grpSpPr>
      <p:sp>
        <p:nvSpPr>
          <p:cNvPr id="521" name="Google Shape;521;p36"/>
          <p:cNvSpPr/>
          <p:nvPr/>
        </p:nvSpPr>
        <p:spPr>
          <a:xfrm>
            <a:off x="-2450" y="486600"/>
            <a:ext cx="9144000" cy="4656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522" name="Google Shape;522;p36"/>
          <p:cNvSpPr txBox="1"/>
          <p:nvPr>
            <p:ph type="title"/>
          </p:nvPr>
        </p:nvSpPr>
        <p:spPr>
          <a:xfrm>
            <a:off x="593175" y="486000"/>
            <a:ext cx="7916400" cy="274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p:txBody>
      </p:sp>
      <p:sp>
        <p:nvSpPr>
          <p:cNvPr id="523" name="Google Shape;523;p36"/>
          <p:cNvSpPr txBox="1"/>
          <p:nvPr>
            <p:ph idx="1" type="body"/>
          </p:nvPr>
        </p:nvSpPr>
        <p:spPr>
          <a:xfrm>
            <a:off x="575438" y="4387200"/>
            <a:ext cx="2919600" cy="648000"/>
          </a:xfrm>
          <a:prstGeom prst="rect">
            <a:avLst/>
          </a:prstGeom>
        </p:spPr>
        <p:txBody>
          <a:bodyPr anchorCtr="0" anchor="t" bIns="91425" lIns="0" spcFirstLastPara="1" rIns="0" wrap="square" tIns="0">
            <a:normAutofit/>
          </a:bodyPr>
          <a:lstStyle>
            <a:lvl1pPr indent="-292100" lvl="0" marL="457200">
              <a:spcBef>
                <a:spcPts val="0"/>
              </a:spcBef>
              <a:spcAft>
                <a:spcPts val="0"/>
              </a:spcAft>
              <a:buClr>
                <a:schemeClr val="dk1"/>
              </a:buClr>
              <a:buSzPts val="1000"/>
              <a:buFont typeface="Hanken Grotesk"/>
              <a:buChar char="●"/>
              <a:defRPr/>
            </a:lvl1pPr>
            <a:lvl2pPr indent="-292100" lvl="1" marL="914400">
              <a:spcBef>
                <a:spcPts val="0"/>
              </a:spcBef>
              <a:spcAft>
                <a:spcPts val="0"/>
              </a:spcAft>
              <a:buClr>
                <a:schemeClr val="dk1"/>
              </a:buClr>
              <a:buSzPts val="1000"/>
              <a:buFont typeface="Hanken Grotesk"/>
              <a:buChar char="○"/>
              <a:defRPr/>
            </a:lvl2pPr>
            <a:lvl3pPr indent="-292100" lvl="2" marL="1371600">
              <a:spcBef>
                <a:spcPts val="0"/>
              </a:spcBef>
              <a:spcAft>
                <a:spcPts val="0"/>
              </a:spcAft>
              <a:buClr>
                <a:schemeClr val="dk1"/>
              </a:buClr>
              <a:buSzPts val="1000"/>
              <a:buFont typeface="Hanken Grotesk"/>
              <a:buChar char="■"/>
              <a:defRPr/>
            </a:lvl3pPr>
            <a:lvl4pPr indent="-292100" lvl="3" marL="1828800">
              <a:spcBef>
                <a:spcPts val="0"/>
              </a:spcBef>
              <a:spcAft>
                <a:spcPts val="0"/>
              </a:spcAft>
              <a:buClr>
                <a:schemeClr val="dk1"/>
              </a:buClr>
              <a:buSzPts val="1000"/>
              <a:buFont typeface="Hanken Grotesk"/>
              <a:buChar char="●"/>
              <a:defRPr/>
            </a:lvl4pPr>
            <a:lvl5pPr indent="-292100" lvl="4" marL="2286000">
              <a:spcBef>
                <a:spcPts val="0"/>
              </a:spcBef>
              <a:spcAft>
                <a:spcPts val="0"/>
              </a:spcAft>
              <a:buClr>
                <a:schemeClr val="dk1"/>
              </a:buClr>
              <a:buSzPts val="1000"/>
              <a:buFont typeface="Hanken Grotesk"/>
              <a:buChar char="○"/>
              <a:defRPr/>
            </a:lvl5pPr>
            <a:lvl6pPr indent="-292100" lvl="5" marL="2743200">
              <a:spcBef>
                <a:spcPts val="0"/>
              </a:spcBef>
              <a:spcAft>
                <a:spcPts val="0"/>
              </a:spcAft>
              <a:buClr>
                <a:schemeClr val="dk1"/>
              </a:buClr>
              <a:buSzPts val="1000"/>
              <a:buFont typeface="Hanken Grotesk"/>
              <a:buChar char="■"/>
              <a:defRPr/>
            </a:lvl6pPr>
            <a:lvl7pPr indent="-292100" lvl="6" marL="3200400">
              <a:spcBef>
                <a:spcPts val="0"/>
              </a:spcBef>
              <a:spcAft>
                <a:spcPts val="0"/>
              </a:spcAft>
              <a:buClr>
                <a:schemeClr val="dk1"/>
              </a:buClr>
              <a:buSzPts val="1000"/>
              <a:buFont typeface="Hanken Grotesk"/>
              <a:buChar char="●"/>
              <a:defRPr/>
            </a:lvl7pPr>
            <a:lvl8pPr indent="-292100" lvl="7" marL="3657600">
              <a:spcBef>
                <a:spcPts val="0"/>
              </a:spcBef>
              <a:spcAft>
                <a:spcPts val="0"/>
              </a:spcAft>
              <a:buClr>
                <a:schemeClr val="dk1"/>
              </a:buClr>
              <a:buSzPts val="1000"/>
              <a:buFont typeface="Hanken Grotesk"/>
              <a:buChar char="○"/>
              <a:defRPr/>
            </a:lvl8pPr>
            <a:lvl9pPr indent="-292100" lvl="8" marL="4114800">
              <a:spcBef>
                <a:spcPts val="0"/>
              </a:spcBef>
              <a:spcAft>
                <a:spcPts val="0"/>
              </a:spcAft>
              <a:buClr>
                <a:schemeClr val="dk1"/>
              </a:buClr>
              <a:buSzPts val="1000"/>
              <a:buFont typeface="Hanken Grotesk"/>
              <a:buChar char="■"/>
              <a:defRPr/>
            </a:lvl9pPr>
          </a:lstStyle>
          <a:p/>
        </p:txBody>
      </p:sp>
      <p:sp>
        <p:nvSpPr>
          <p:cNvPr id="524" name="Google Shape;524;p36"/>
          <p:cNvSpPr txBox="1"/>
          <p:nvPr>
            <p:ph idx="2" type="subTitle"/>
          </p:nvPr>
        </p:nvSpPr>
        <p:spPr>
          <a:xfrm>
            <a:off x="5539500" y="4387200"/>
            <a:ext cx="3002400" cy="648000"/>
          </a:xfrm>
          <a:prstGeom prst="rect">
            <a:avLst/>
          </a:prstGeom>
        </p:spPr>
        <p:txBody>
          <a:bodyPr anchorCtr="0" anchor="t" bIns="0" lIns="0" spcFirstLastPara="1" rIns="0" wrap="square" tIns="0">
            <a:normAutofit/>
          </a:bodyPr>
          <a:lstStyle>
            <a:lvl1pPr lvl="0" algn="r">
              <a:spcBef>
                <a:spcPts val="0"/>
              </a:spcBef>
              <a:spcAft>
                <a:spcPts val="0"/>
              </a:spcAft>
              <a:buClr>
                <a:schemeClr val="dk1"/>
              </a:buClr>
              <a:buSzPts val="1200"/>
              <a:buFont typeface="Hanken Grotesk"/>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5" name="Google Shape;525;p36"/>
          <p:cNvSpPr txBox="1"/>
          <p:nvPr>
            <p:ph idx="3" type="subTitle"/>
          </p:nvPr>
        </p:nvSpPr>
        <p:spPr>
          <a:xfrm>
            <a:off x="1284638" y="214800"/>
            <a:ext cx="1501200" cy="183600"/>
          </a:xfrm>
          <a:prstGeom prst="rect">
            <a:avLst/>
          </a:prstGeom>
        </p:spPr>
        <p:txBody>
          <a:bodyPr anchorCtr="0" anchor="ctr" bIns="0" lIns="0" spcFirstLastPara="1" rIns="0" wrap="square" tIns="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 1 1">
  <p:cSld name="CUSTOM_7_1_1_1_1_1_1_1_1_1_1_1_1_1_1_1_1_6_1">
    <p:spTree>
      <p:nvGrpSpPr>
        <p:cNvPr id="526" name="Shape 526"/>
        <p:cNvGrpSpPr/>
        <p:nvPr/>
      </p:nvGrpSpPr>
      <p:grpSpPr>
        <a:xfrm>
          <a:off x="0" y="0"/>
          <a:ext cx="0" cy="0"/>
          <a:chOff x="0" y="0"/>
          <a:chExt cx="0" cy="0"/>
        </a:xfrm>
      </p:grpSpPr>
      <p:sp>
        <p:nvSpPr>
          <p:cNvPr id="527" name="Google Shape;527;p37"/>
          <p:cNvSpPr txBox="1"/>
          <p:nvPr>
            <p:ph type="title"/>
          </p:nvPr>
        </p:nvSpPr>
        <p:spPr>
          <a:xfrm>
            <a:off x="2184250"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28" name="Google Shape;528;p37"/>
          <p:cNvSpPr txBox="1"/>
          <p:nvPr>
            <p:ph idx="2" type="title"/>
          </p:nvPr>
        </p:nvSpPr>
        <p:spPr>
          <a:xfrm>
            <a:off x="3962263"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29" name="Google Shape;529;p37"/>
          <p:cNvSpPr txBox="1"/>
          <p:nvPr>
            <p:ph idx="3" type="title"/>
          </p:nvPr>
        </p:nvSpPr>
        <p:spPr>
          <a:xfrm>
            <a:off x="406525"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0" name="Google Shape;530;p37"/>
          <p:cNvSpPr txBox="1"/>
          <p:nvPr>
            <p:ph idx="4" type="title"/>
          </p:nvPr>
        </p:nvSpPr>
        <p:spPr>
          <a:xfrm>
            <a:off x="5729600"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1" name="Google Shape;531;p37"/>
          <p:cNvSpPr txBox="1"/>
          <p:nvPr>
            <p:ph idx="5" type="title"/>
          </p:nvPr>
        </p:nvSpPr>
        <p:spPr>
          <a:xfrm>
            <a:off x="7518138" y="1632575"/>
            <a:ext cx="1440300" cy="252000"/>
          </a:xfrm>
          <a:prstGeom prst="rect">
            <a:avLst/>
          </a:prstGeom>
        </p:spPr>
        <p:txBody>
          <a:bodyPr anchorCtr="0" anchor="ctr" bIns="0" lIns="0" spcFirstLastPara="1" rIns="0" wrap="square" tIns="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2" name="Google Shape;532;p37"/>
          <p:cNvSpPr txBox="1"/>
          <p:nvPr>
            <p:ph idx="6" type="title"/>
          </p:nvPr>
        </p:nvSpPr>
        <p:spPr>
          <a:xfrm>
            <a:off x="22475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3" name="Google Shape;533;p37"/>
          <p:cNvSpPr txBox="1"/>
          <p:nvPr>
            <p:ph idx="7" type="title"/>
          </p:nvPr>
        </p:nvSpPr>
        <p:spPr>
          <a:xfrm>
            <a:off x="200380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4" name="Google Shape;534;p37"/>
          <p:cNvSpPr txBox="1"/>
          <p:nvPr>
            <p:ph idx="8" type="title"/>
          </p:nvPr>
        </p:nvSpPr>
        <p:spPr>
          <a:xfrm>
            <a:off x="378050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5" name="Google Shape;535;p37"/>
          <p:cNvSpPr txBox="1"/>
          <p:nvPr>
            <p:ph idx="9" type="title"/>
          </p:nvPr>
        </p:nvSpPr>
        <p:spPr>
          <a:xfrm>
            <a:off x="555865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6" name="Google Shape;536;p37"/>
          <p:cNvSpPr txBox="1"/>
          <p:nvPr>
            <p:ph idx="13" type="title"/>
          </p:nvPr>
        </p:nvSpPr>
        <p:spPr>
          <a:xfrm>
            <a:off x="7336452" y="604888"/>
            <a:ext cx="1778700" cy="651900"/>
          </a:xfrm>
          <a:prstGeom prst="rect">
            <a:avLst/>
          </a:prstGeom>
        </p:spPr>
        <p:txBody>
          <a:bodyPr anchorCtr="0" anchor="t" bIns="90000" lIns="180000" spcFirstLastPara="1" rIns="0" wrap="square" tIns="9000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p:txBody>
      </p:sp>
      <p:sp>
        <p:nvSpPr>
          <p:cNvPr id="537" name="Google Shape;537;p37"/>
          <p:cNvSpPr txBox="1"/>
          <p:nvPr>
            <p:ph idx="14" type="title"/>
          </p:nvPr>
        </p:nvSpPr>
        <p:spPr>
          <a:xfrm>
            <a:off x="7339963"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538" name="Google Shape;538;p37"/>
          <p:cNvSpPr txBox="1"/>
          <p:nvPr>
            <p:ph idx="15" type="title"/>
          </p:nvPr>
        </p:nvSpPr>
        <p:spPr>
          <a:xfrm>
            <a:off x="3780063"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539" name="Google Shape;539;p37"/>
          <p:cNvSpPr txBox="1"/>
          <p:nvPr>
            <p:ph idx="16" type="title"/>
          </p:nvPr>
        </p:nvSpPr>
        <p:spPr>
          <a:xfrm>
            <a:off x="5557163"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540" name="Google Shape;540;p37"/>
          <p:cNvSpPr txBox="1"/>
          <p:nvPr>
            <p:ph idx="17" type="title"/>
          </p:nvPr>
        </p:nvSpPr>
        <p:spPr>
          <a:xfrm>
            <a:off x="227650"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541" name="Google Shape;541;p37"/>
          <p:cNvSpPr txBox="1"/>
          <p:nvPr>
            <p:ph idx="18" type="title"/>
          </p:nvPr>
        </p:nvSpPr>
        <p:spPr>
          <a:xfrm>
            <a:off x="2004750" y="2535900"/>
            <a:ext cx="1581000" cy="651900"/>
          </a:xfrm>
          <a:prstGeom prst="rect">
            <a:avLst/>
          </a:prstGeom>
        </p:spPr>
        <p:txBody>
          <a:bodyPr anchorCtr="0" anchor="t" bIns="54000" lIns="180000" spcFirstLastPara="1" rIns="0" wrap="square" tIns="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p:txBody>
      </p:sp>
      <p:sp>
        <p:nvSpPr>
          <p:cNvPr id="542" name="Google Shape;542;p37"/>
          <p:cNvSpPr txBox="1"/>
          <p:nvPr>
            <p:ph idx="1" type="subTitle"/>
          </p:nvPr>
        </p:nvSpPr>
        <p:spPr>
          <a:xfrm>
            <a:off x="594025" y="184700"/>
            <a:ext cx="3696300" cy="153900"/>
          </a:xfrm>
          <a:prstGeom prst="rect">
            <a:avLst/>
          </a:prstGeom>
        </p:spPr>
        <p:txBody>
          <a:bodyPr anchorCtr="0" anchor="ctr" bIns="0" lIns="0" spcFirstLastPara="1" rIns="0" wrap="square" tIns="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p:txBody>
      </p:sp>
      <p:sp>
        <p:nvSpPr>
          <p:cNvPr id="543" name="Google Shape;543;p37"/>
          <p:cNvSpPr txBox="1"/>
          <p:nvPr>
            <p:ph idx="19" type="body"/>
          </p:nvPr>
        </p:nvSpPr>
        <p:spPr>
          <a:xfrm>
            <a:off x="223881"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4" name="Google Shape;544;p37"/>
          <p:cNvSpPr txBox="1"/>
          <p:nvPr>
            <p:ph idx="20" type="body"/>
          </p:nvPr>
        </p:nvSpPr>
        <p:spPr>
          <a:xfrm>
            <a:off x="2004019"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5" name="Google Shape;545;p37"/>
          <p:cNvSpPr txBox="1"/>
          <p:nvPr>
            <p:ph idx="21" type="body"/>
          </p:nvPr>
        </p:nvSpPr>
        <p:spPr>
          <a:xfrm>
            <a:off x="3780063"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6" name="Google Shape;546;p37"/>
          <p:cNvSpPr txBox="1"/>
          <p:nvPr>
            <p:ph idx="22" type="body"/>
          </p:nvPr>
        </p:nvSpPr>
        <p:spPr>
          <a:xfrm>
            <a:off x="5557163"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7" name="Google Shape;547;p37"/>
          <p:cNvSpPr txBox="1"/>
          <p:nvPr>
            <p:ph idx="23" type="body"/>
          </p:nvPr>
        </p:nvSpPr>
        <p:spPr>
          <a:xfrm>
            <a:off x="7334263" y="44915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8" name="Google Shape;548;p37"/>
          <p:cNvSpPr txBox="1"/>
          <p:nvPr>
            <p:ph idx="24" type="body"/>
          </p:nvPr>
        </p:nvSpPr>
        <p:spPr>
          <a:xfrm>
            <a:off x="226606"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49" name="Google Shape;549;p37"/>
          <p:cNvSpPr txBox="1"/>
          <p:nvPr>
            <p:ph idx="25" type="body"/>
          </p:nvPr>
        </p:nvSpPr>
        <p:spPr>
          <a:xfrm>
            <a:off x="2006744"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0" name="Google Shape;550;p37"/>
          <p:cNvSpPr txBox="1"/>
          <p:nvPr>
            <p:ph idx="26" type="body"/>
          </p:nvPr>
        </p:nvSpPr>
        <p:spPr>
          <a:xfrm>
            <a:off x="3782788"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1" name="Google Shape;551;p37"/>
          <p:cNvSpPr txBox="1"/>
          <p:nvPr>
            <p:ph idx="27" type="body"/>
          </p:nvPr>
        </p:nvSpPr>
        <p:spPr>
          <a:xfrm>
            <a:off x="5559888"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2" name="Google Shape;552;p37"/>
          <p:cNvSpPr txBox="1"/>
          <p:nvPr>
            <p:ph idx="28" type="body"/>
          </p:nvPr>
        </p:nvSpPr>
        <p:spPr>
          <a:xfrm>
            <a:off x="7339713" y="3839688"/>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3" name="Google Shape;553;p37"/>
          <p:cNvSpPr txBox="1"/>
          <p:nvPr>
            <p:ph idx="29" type="body"/>
          </p:nvPr>
        </p:nvSpPr>
        <p:spPr>
          <a:xfrm>
            <a:off x="223519"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4" name="Google Shape;554;p37"/>
          <p:cNvSpPr txBox="1"/>
          <p:nvPr>
            <p:ph idx="30" type="body"/>
          </p:nvPr>
        </p:nvSpPr>
        <p:spPr>
          <a:xfrm>
            <a:off x="2003656"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5" name="Google Shape;555;p37"/>
          <p:cNvSpPr txBox="1"/>
          <p:nvPr>
            <p:ph idx="31" type="body"/>
          </p:nvPr>
        </p:nvSpPr>
        <p:spPr>
          <a:xfrm>
            <a:off x="3779701"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6" name="Google Shape;556;p37"/>
          <p:cNvSpPr txBox="1"/>
          <p:nvPr>
            <p:ph idx="32" type="body"/>
          </p:nvPr>
        </p:nvSpPr>
        <p:spPr>
          <a:xfrm>
            <a:off x="5556800"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57" name="Google Shape;557;p37"/>
          <p:cNvSpPr txBox="1"/>
          <p:nvPr>
            <p:ph idx="33" type="body"/>
          </p:nvPr>
        </p:nvSpPr>
        <p:spPr>
          <a:xfrm>
            <a:off x="7336626" y="3187800"/>
            <a:ext cx="1580400" cy="651600"/>
          </a:xfrm>
          <a:prstGeom prst="rect">
            <a:avLst/>
          </a:prstGeom>
        </p:spPr>
        <p:txBody>
          <a:bodyPr anchorCtr="0" anchor="t" bIns="54000" lIns="180000" spcFirstLastPara="1" rIns="0" wrap="square" tIns="0">
            <a:no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8" name="Shape 558"/>
        <p:cNvGrpSpPr/>
        <p:nvPr/>
      </p:nvGrpSpPr>
      <p:grpSpPr>
        <a:xfrm>
          <a:off x="0" y="0"/>
          <a:ext cx="0" cy="0"/>
          <a:chOff x="0" y="0"/>
          <a:chExt cx="0" cy="0"/>
        </a:xfrm>
      </p:grpSpPr>
      <p:sp>
        <p:nvSpPr>
          <p:cNvPr id="559" name="Google Shape;559;p3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0" name="Google Shape;560;p3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61" name="Shape 561"/>
        <p:cNvGrpSpPr/>
        <p:nvPr/>
      </p:nvGrpSpPr>
      <p:grpSpPr>
        <a:xfrm>
          <a:off x="0" y="0"/>
          <a:ext cx="0" cy="0"/>
          <a:chOff x="0" y="0"/>
          <a:chExt cx="0" cy="0"/>
        </a:xfrm>
      </p:grpSpPr>
      <p:sp>
        <p:nvSpPr>
          <p:cNvPr id="562" name="Google Shape;562;p3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563" name="Shape 563"/>
        <p:cNvGrpSpPr/>
        <p:nvPr/>
      </p:nvGrpSpPr>
      <p:grpSpPr>
        <a:xfrm>
          <a:off x="0" y="0"/>
          <a:ext cx="0" cy="0"/>
          <a:chOff x="0" y="0"/>
          <a:chExt cx="0" cy="0"/>
        </a:xfrm>
      </p:grpSpPr>
      <p:sp>
        <p:nvSpPr>
          <p:cNvPr id="564" name="Google Shape;564;p4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65" name="Google Shape;56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566" name="Shape 566"/>
        <p:cNvGrpSpPr/>
        <p:nvPr/>
      </p:nvGrpSpPr>
      <p:grpSpPr>
        <a:xfrm>
          <a:off x="0" y="0"/>
          <a:ext cx="0" cy="0"/>
          <a:chOff x="0" y="0"/>
          <a:chExt cx="0" cy="0"/>
        </a:xfrm>
      </p:grpSpPr>
      <p:sp>
        <p:nvSpPr>
          <p:cNvPr id="567" name="Google Shape;567;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68" name="Google Shape;568;p4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69" name="Google Shape;569;p4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70" name="Shape 570"/>
        <p:cNvGrpSpPr/>
        <p:nvPr/>
      </p:nvGrpSpPr>
      <p:grpSpPr>
        <a:xfrm>
          <a:off x="0" y="0"/>
          <a:ext cx="0" cy="0"/>
          <a:chOff x="0" y="0"/>
          <a:chExt cx="0" cy="0"/>
        </a:xfrm>
      </p:grpSpPr>
      <p:sp>
        <p:nvSpPr>
          <p:cNvPr id="571" name="Google Shape;571;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2" name="Shape 572"/>
        <p:cNvGrpSpPr/>
        <p:nvPr/>
      </p:nvGrpSpPr>
      <p:grpSpPr>
        <a:xfrm>
          <a:off x="0" y="0"/>
          <a:ext cx="0" cy="0"/>
          <a:chOff x="0" y="0"/>
          <a:chExt cx="0" cy="0"/>
        </a:xfrm>
      </p:grpSpPr>
      <p:sp>
        <p:nvSpPr>
          <p:cNvPr id="573" name="Google Shape;573;p4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74" name="Google Shape;574;p4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5" name="Shape 575"/>
        <p:cNvGrpSpPr/>
        <p:nvPr/>
      </p:nvGrpSpPr>
      <p:grpSpPr>
        <a:xfrm>
          <a:off x="0" y="0"/>
          <a:ext cx="0" cy="0"/>
          <a:chOff x="0" y="0"/>
          <a:chExt cx="0" cy="0"/>
        </a:xfrm>
      </p:grpSpPr>
      <p:sp>
        <p:nvSpPr>
          <p:cNvPr id="576" name="Google Shape;576;p4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77" name="Shape 577"/>
        <p:cNvGrpSpPr/>
        <p:nvPr/>
      </p:nvGrpSpPr>
      <p:grpSpPr>
        <a:xfrm>
          <a:off x="0" y="0"/>
          <a:ext cx="0" cy="0"/>
          <a:chOff x="0" y="0"/>
          <a:chExt cx="0" cy="0"/>
        </a:xfrm>
      </p:grpSpPr>
      <p:sp>
        <p:nvSpPr>
          <p:cNvPr id="578" name="Google Shape;578;p4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79" name="Google Shape;579;p4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0" name="Google Shape;580;p4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1" name="Shape 581"/>
        <p:cNvGrpSpPr/>
        <p:nvPr/>
      </p:nvGrpSpPr>
      <p:grpSpPr>
        <a:xfrm>
          <a:off x="0" y="0"/>
          <a:ext cx="0" cy="0"/>
          <a:chOff x="0" y="0"/>
          <a:chExt cx="0" cy="0"/>
        </a:xfrm>
      </p:grpSpPr>
      <p:sp>
        <p:nvSpPr>
          <p:cNvPr id="582" name="Google Shape;582;p4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3" name="Shape 583"/>
        <p:cNvGrpSpPr/>
        <p:nvPr/>
      </p:nvGrpSpPr>
      <p:grpSpPr>
        <a:xfrm>
          <a:off x="0" y="0"/>
          <a:ext cx="0" cy="0"/>
          <a:chOff x="0" y="0"/>
          <a:chExt cx="0" cy="0"/>
        </a:xfrm>
      </p:grpSpPr>
      <p:sp>
        <p:nvSpPr>
          <p:cNvPr id="584" name="Google Shape;584;p4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5" name="Google Shape;585;p4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92100" lvl="1" marL="914400" algn="ctr">
              <a:spcBef>
                <a:spcPts val="0"/>
              </a:spcBef>
              <a:spcAft>
                <a:spcPts val="0"/>
              </a:spcAft>
              <a:buSzPts val="10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86" name="Shape 586"/>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87" name="Shape 587"/>
        <p:cNvGrpSpPr/>
        <p:nvPr/>
      </p:nvGrpSpPr>
      <p:grpSpPr>
        <a:xfrm>
          <a:off x="0" y="0"/>
          <a:ext cx="0" cy="0"/>
          <a:chOff x="0" y="0"/>
          <a:chExt cx="0" cy="0"/>
        </a:xfrm>
      </p:grpSpPr>
      <p:sp>
        <p:nvSpPr>
          <p:cNvPr id="588" name="Google Shape;588;p49"/>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89" name="Google Shape;589;p49"/>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90" name="Google Shape;590;p49"/>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91" name="Google Shape;591;p49"/>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92" name="Google Shape;592;p49"/>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93" name="Google Shape;593;p49"/>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94" name="Google Shape;594;p49"/>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595" name="Shape 595"/>
        <p:cNvGrpSpPr/>
        <p:nvPr/>
      </p:nvGrpSpPr>
      <p:grpSpPr>
        <a:xfrm>
          <a:off x="0" y="0"/>
          <a:ext cx="0" cy="0"/>
          <a:chOff x="0" y="0"/>
          <a:chExt cx="0" cy="0"/>
        </a:xfrm>
      </p:grpSpPr>
      <p:sp>
        <p:nvSpPr>
          <p:cNvPr id="596" name="Google Shape;596;p5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97" name="Google Shape;597;p50"/>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598" name="Google Shape;598;p50"/>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599" name="Shape 599"/>
        <p:cNvGrpSpPr/>
        <p:nvPr/>
      </p:nvGrpSpPr>
      <p:grpSpPr>
        <a:xfrm>
          <a:off x="0" y="0"/>
          <a:ext cx="0" cy="0"/>
          <a:chOff x="0" y="0"/>
          <a:chExt cx="0" cy="0"/>
        </a:xfrm>
      </p:grpSpPr>
      <p:sp>
        <p:nvSpPr>
          <p:cNvPr id="600" name="Google Shape;600;p51"/>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01" name="Google Shape;601;p51"/>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02" name="Google Shape;602;p51"/>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03" name="Google Shape;603;p51"/>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04" name="Google Shape;604;p51"/>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605" name="Shape 605"/>
        <p:cNvGrpSpPr/>
        <p:nvPr/>
      </p:nvGrpSpPr>
      <p:grpSpPr>
        <a:xfrm>
          <a:off x="0" y="0"/>
          <a:ext cx="0" cy="0"/>
          <a:chOff x="0" y="0"/>
          <a:chExt cx="0" cy="0"/>
        </a:xfrm>
      </p:grpSpPr>
      <p:sp>
        <p:nvSpPr>
          <p:cNvPr id="606" name="Google Shape;606;p52"/>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07" name="Google Shape;607;p52"/>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08" name="Google Shape;608;p52"/>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09" name="Google Shape;609;p52"/>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10" name="Google Shape;610;p52"/>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11" name="Google Shape;611;p52"/>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12" name="Google Shape;612;p52"/>
          <p:cNvSpPr txBox="1"/>
          <p:nvPr>
            <p:ph idx="6"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613" name="Shape 613"/>
        <p:cNvGrpSpPr/>
        <p:nvPr/>
      </p:nvGrpSpPr>
      <p:grpSpPr>
        <a:xfrm>
          <a:off x="0" y="0"/>
          <a:ext cx="0" cy="0"/>
          <a:chOff x="0" y="0"/>
          <a:chExt cx="0" cy="0"/>
        </a:xfrm>
      </p:grpSpPr>
      <p:sp>
        <p:nvSpPr>
          <p:cNvPr id="614" name="Google Shape;614;p53"/>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15" name="Google Shape;615;p53"/>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16" name="Google Shape;616;p53"/>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17" name="Google Shape;617;p53"/>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18" name="Google Shape;618;p53"/>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9" name="Google Shape;619;p53"/>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20" name="Google Shape;620;p53"/>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21" name="Google Shape;621;p53"/>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22" name="Google Shape;622;p53"/>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623" name="Shape 623"/>
        <p:cNvGrpSpPr/>
        <p:nvPr/>
      </p:nvGrpSpPr>
      <p:grpSpPr>
        <a:xfrm>
          <a:off x="0" y="0"/>
          <a:ext cx="0" cy="0"/>
          <a:chOff x="0" y="0"/>
          <a:chExt cx="0" cy="0"/>
        </a:xfrm>
      </p:grpSpPr>
      <p:sp>
        <p:nvSpPr>
          <p:cNvPr id="624" name="Google Shape;624;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25" name="Google Shape;625;p54"/>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626" name="Shape 626"/>
        <p:cNvGrpSpPr/>
        <p:nvPr/>
      </p:nvGrpSpPr>
      <p:grpSpPr>
        <a:xfrm>
          <a:off x="0" y="0"/>
          <a:ext cx="0" cy="0"/>
          <a:chOff x="0" y="0"/>
          <a:chExt cx="0" cy="0"/>
        </a:xfrm>
      </p:grpSpPr>
      <p:sp>
        <p:nvSpPr>
          <p:cNvPr id="627" name="Google Shape;627;p55"/>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28" name="Google Shape;628;p55"/>
          <p:cNvSpPr/>
          <p:nvPr>
            <p:ph idx="2" type="pic"/>
          </p:nvPr>
        </p:nvSpPr>
        <p:spPr>
          <a:xfrm>
            <a:off x="4804825" y="1133300"/>
            <a:ext cx="4027500" cy="2392800"/>
          </a:xfrm>
          <a:prstGeom prst="rect">
            <a:avLst/>
          </a:prstGeom>
          <a:noFill/>
          <a:ln>
            <a:noFill/>
          </a:ln>
        </p:spPr>
      </p:sp>
      <p:sp>
        <p:nvSpPr>
          <p:cNvPr id="629" name="Google Shape;629;p55"/>
          <p:cNvSpPr/>
          <p:nvPr>
            <p:ph idx="3" type="pic"/>
          </p:nvPr>
        </p:nvSpPr>
        <p:spPr>
          <a:xfrm>
            <a:off x="311725" y="1133300"/>
            <a:ext cx="4027500" cy="2392800"/>
          </a:xfrm>
          <a:prstGeom prst="rect">
            <a:avLst/>
          </a:prstGeom>
          <a:noFill/>
          <a:ln>
            <a:noFill/>
          </a:ln>
        </p:spPr>
      </p:sp>
      <p:sp>
        <p:nvSpPr>
          <p:cNvPr id="630" name="Google Shape;630;p55"/>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31" name="Google Shape;631;p5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32" name="Google Shape;632;p55"/>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633" name="Google Shape;633;p55"/>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634" name="Shape 634"/>
        <p:cNvGrpSpPr/>
        <p:nvPr/>
      </p:nvGrpSpPr>
      <p:grpSpPr>
        <a:xfrm>
          <a:off x="0" y="0"/>
          <a:ext cx="0" cy="0"/>
          <a:chOff x="0" y="0"/>
          <a:chExt cx="0" cy="0"/>
        </a:xfrm>
      </p:grpSpPr>
      <p:sp>
        <p:nvSpPr>
          <p:cNvPr id="635" name="Google Shape;635;p56"/>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36" name="Google Shape;636;p56"/>
          <p:cNvSpPr/>
          <p:nvPr>
            <p:ph idx="2" type="pic"/>
          </p:nvPr>
        </p:nvSpPr>
        <p:spPr>
          <a:xfrm>
            <a:off x="6205225" y="1128325"/>
            <a:ext cx="2627100" cy="2273100"/>
          </a:xfrm>
          <a:prstGeom prst="rect">
            <a:avLst/>
          </a:prstGeom>
          <a:noFill/>
          <a:ln>
            <a:noFill/>
          </a:ln>
        </p:spPr>
      </p:sp>
      <p:sp>
        <p:nvSpPr>
          <p:cNvPr id="637" name="Google Shape;637;p56"/>
          <p:cNvSpPr/>
          <p:nvPr>
            <p:ph idx="3" type="pic"/>
          </p:nvPr>
        </p:nvSpPr>
        <p:spPr>
          <a:xfrm>
            <a:off x="311725" y="1128325"/>
            <a:ext cx="2627100" cy="2273100"/>
          </a:xfrm>
          <a:prstGeom prst="rect">
            <a:avLst/>
          </a:prstGeom>
          <a:noFill/>
          <a:ln>
            <a:noFill/>
          </a:ln>
        </p:spPr>
      </p:sp>
      <p:sp>
        <p:nvSpPr>
          <p:cNvPr id="638" name="Google Shape;638;p56"/>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39" name="Google Shape;639;p56"/>
          <p:cNvSpPr/>
          <p:nvPr>
            <p:ph idx="5" type="pic"/>
          </p:nvPr>
        </p:nvSpPr>
        <p:spPr>
          <a:xfrm>
            <a:off x="3255250" y="1128325"/>
            <a:ext cx="2627100" cy="2273100"/>
          </a:xfrm>
          <a:prstGeom prst="rect">
            <a:avLst/>
          </a:prstGeom>
          <a:noFill/>
          <a:ln>
            <a:noFill/>
          </a:ln>
        </p:spPr>
      </p:sp>
      <p:sp>
        <p:nvSpPr>
          <p:cNvPr id="640" name="Google Shape;640;p56"/>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41" name="Google Shape;641;p5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42" name="Google Shape;642;p56"/>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643" name="Google Shape;643;p56"/>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644" name="Google Shape;644;p56"/>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645" name="Shape 645"/>
        <p:cNvGrpSpPr/>
        <p:nvPr/>
      </p:nvGrpSpPr>
      <p:grpSpPr>
        <a:xfrm>
          <a:off x="0" y="0"/>
          <a:ext cx="0" cy="0"/>
          <a:chOff x="0" y="0"/>
          <a:chExt cx="0" cy="0"/>
        </a:xfrm>
      </p:grpSpPr>
      <p:sp>
        <p:nvSpPr>
          <p:cNvPr id="646" name="Google Shape;646;p57"/>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647" name="Shape 647"/>
        <p:cNvGrpSpPr/>
        <p:nvPr/>
      </p:nvGrpSpPr>
      <p:grpSpPr>
        <a:xfrm>
          <a:off x="0" y="0"/>
          <a:ext cx="0" cy="0"/>
          <a:chOff x="0" y="0"/>
          <a:chExt cx="0" cy="0"/>
        </a:xfrm>
      </p:grpSpPr>
      <p:sp>
        <p:nvSpPr>
          <p:cNvPr id="648" name="Google Shape;648;p58"/>
          <p:cNvSpPr/>
          <p:nvPr>
            <p:ph idx="2" type="pic"/>
          </p:nvPr>
        </p:nvSpPr>
        <p:spPr>
          <a:xfrm>
            <a:off x="3389600" y="118913"/>
            <a:ext cx="1643700" cy="1535100"/>
          </a:xfrm>
          <a:prstGeom prst="rect">
            <a:avLst/>
          </a:prstGeom>
          <a:noFill/>
          <a:ln>
            <a:noFill/>
          </a:ln>
        </p:spPr>
      </p:sp>
      <p:sp>
        <p:nvSpPr>
          <p:cNvPr id="649" name="Google Shape;649;p58"/>
          <p:cNvSpPr/>
          <p:nvPr>
            <p:ph idx="3" type="pic"/>
          </p:nvPr>
        </p:nvSpPr>
        <p:spPr>
          <a:xfrm>
            <a:off x="5195935" y="118913"/>
            <a:ext cx="1643700" cy="1535100"/>
          </a:xfrm>
          <a:prstGeom prst="rect">
            <a:avLst/>
          </a:prstGeom>
          <a:noFill/>
          <a:ln>
            <a:noFill/>
          </a:ln>
        </p:spPr>
      </p:sp>
      <p:sp>
        <p:nvSpPr>
          <p:cNvPr id="650" name="Google Shape;650;p58"/>
          <p:cNvSpPr/>
          <p:nvPr>
            <p:ph idx="4" type="pic"/>
          </p:nvPr>
        </p:nvSpPr>
        <p:spPr>
          <a:xfrm>
            <a:off x="7002270" y="118913"/>
            <a:ext cx="1643700" cy="1535100"/>
          </a:xfrm>
          <a:prstGeom prst="rect">
            <a:avLst/>
          </a:prstGeom>
          <a:noFill/>
          <a:ln>
            <a:noFill/>
          </a:ln>
        </p:spPr>
      </p:sp>
      <p:sp>
        <p:nvSpPr>
          <p:cNvPr id="651" name="Google Shape;651;p58"/>
          <p:cNvSpPr/>
          <p:nvPr>
            <p:ph idx="5" type="pic"/>
          </p:nvPr>
        </p:nvSpPr>
        <p:spPr>
          <a:xfrm>
            <a:off x="3389588" y="1804212"/>
            <a:ext cx="1643700" cy="1535100"/>
          </a:xfrm>
          <a:prstGeom prst="rect">
            <a:avLst/>
          </a:prstGeom>
          <a:noFill/>
          <a:ln>
            <a:noFill/>
          </a:ln>
        </p:spPr>
      </p:sp>
      <p:sp>
        <p:nvSpPr>
          <p:cNvPr id="652" name="Google Shape;652;p58"/>
          <p:cNvSpPr/>
          <p:nvPr>
            <p:ph idx="6" type="pic"/>
          </p:nvPr>
        </p:nvSpPr>
        <p:spPr>
          <a:xfrm>
            <a:off x="5195922" y="1804212"/>
            <a:ext cx="1643700" cy="1535100"/>
          </a:xfrm>
          <a:prstGeom prst="rect">
            <a:avLst/>
          </a:prstGeom>
          <a:noFill/>
          <a:ln>
            <a:noFill/>
          </a:ln>
        </p:spPr>
      </p:sp>
      <p:sp>
        <p:nvSpPr>
          <p:cNvPr id="653" name="Google Shape;653;p58"/>
          <p:cNvSpPr/>
          <p:nvPr>
            <p:ph idx="7" type="pic"/>
          </p:nvPr>
        </p:nvSpPr>
        <p:spPr>
          <a:xfrm>
            <a:off x="7002257" y="1804212"/>
            <a:ext cx="1643700" cy="1535100"/>
          </a:xfrm>
          <a:prstGeom prst="rect">
            <a:avLst/>
          </a:prstGeom>
          <a:noFill/>
          <a:ln>
            <a:noFill/>
          </a:ln>
        </p:spPr>
      </p:sp>
      <p:sp>
        <p:nvSpPr>
          <p:cNvPr id="654" name="Google Shape;654;p58"/>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55" name="Google Shape;655;p58"/>
          <p:cNvSpPr/>
          <p:nvPr>
            <p:ph idx="8" type="pic"/>
          </p:nvPr>
        </p:nvSpPr>
        <p:spPr>
          <a:xfrm>
            <a:off x="3389588" y="3489487"/>
            <a:ext cx="1643700" cy="1535100"/>
          </a:xfrm>
          <a:prstGeom prst="rect">
            <a:avLst/>
          </a:prstGeom>
          <a:noFill/>
          <a:ln>
            <a:noFill/>
          </a:ln>
        </p:spPr>
      </p:sp>
      <p:sp>
        <p:nvSpPr>
          <p:cNvPr id="656" name="Google Shape;656;p58"/>
          <p:cNvSpPr/>
          <p:nvPr>
            <p:ph idx="9" type="pic"/>
          </p:nvPr>
        </p:nvSpPr>
        <p:spPr>
          <a:xfrm>
            <a:off x="5195922" y="3489487"/>
            <a:ext cx="1643700" cy="1535100"/>
          </a:xfrm>
          <a:prstGeom prst="rect">
            <a:avLst/>
          </a:prstGeom>
          <a:noFill/>
          <a:ln>
            <a:noFill/>
          </a:ln>
        </p:spPr>
      </p:sp>
      <p:sp>
        <p:nvSpPr>
          <p:cNvPr id="657" name="Google Shape;657;p58"/>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3.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1pPr>
            <a:lvl2pPr lvl="1">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2pPr>
            <a:lvl3pPr lvl="2">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3pPr>
            <a:lvl4pPr lvl="3">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4pPr>
            <a:lvl5pPr lvl="4">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5pPr>
            <a:lvl6pPr lvl="5">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6pPr>
            <a:lvl7pPr lvl="6">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7pPr>
            <a:lvl8pPr lvl="7">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8pPr>
            <a:lvl9pPr lvl="8">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1pPr>
            <a:lvl2pPr indent="-292100" lvl="1" marL="9144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2pPr>
            <a:lvl3pPr indent="-292100" lvl="2" marL="13716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3pPr>
            <a:lvl4pPr indent="-292100" lvl="3" marL="18288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4pPr>
            <a:lvl5pPr indent="-292100" lvl="4" marL="22860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5pPr>
            <a:lvl6pPr indent="-292100" lvl="5" marL="27432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6pPr>
            <a:lvl7pPr indent="-292100" lvl="6" marL="32004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7pPr>
            <a:lvl8pPr indent="-292100" lvl="7" marL="36576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8pPr>
            <a:lvl9pPr indent="-292100" lvl="8" marL="41148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1pPr>
            <a:lvl2pPr indent="0" lvl="1"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2pPr>
            <a:lvl3pPr indent="0" lvl="2"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3pPr>
            <a:lvl4pPr indent="0" lvl="3"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4pPr>
            <a:lvl5pPr indent="0" lvl="4"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5pPr>
            <a:lvl6pPr indent="0" lvl="5"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6pPr>
            <a:lvl7pPr indent="0" lvl="6"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7pPr>
            <a:lvl8pPr indent="0" lvl="7"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8pPr>
            <a:lvl9pPr indent="0" lvl="8" marL="0" marR="0" rtl="0" algn="r">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i.org/10.1038/s42005-023-01429-0" TargetMode="External"/><Relationship Id="rId4" Type="http://schemas.openxmlformats.org/officeDocument/2006/relationships/hyperlink" Target="https://stanford.edu/~jeffjar/statmech/intro4.html" TargetMode="External"/><Relationship Id="rId9" Type="http://schemas.openxmlformats.org/officeDocument/2006/relationships/hyperlink" Target="https://felixonline.co.uk/science/" TargetMode="External"/><Relationship Id="rId5" Type="http://schemas.openxmlformats.org/officeDocument/2006/relationships/hyperlink" Target="https://commons.wikimedia.org/wiki/File:Energy_landscape.png" TargetMode="External"/><Relationship Id="rId6" Type="http://schemas.openxmlformats.org/officeDocument/2006/relationships/hyperlink" Target="https://commons.wikimedia.org/wiki/File:Energy_landscape.png" TargetMode="External"/><Relationship Id="rId7" Type="http://schemas.openxmlformats.org/officeDocument/2006/relationships/hyperlink" Target="https://felixonline.co.uk/science/" TargetMode="External"/><Relationship Id="rId8" Type="http://schemas.openxmlformats.org/officeDocument/2006/relationships/hyperlink" Target="https://felixonline.co.uk/issue-1854/" TargetMode="External"/><Relationship Id="rId11" Type="http://schemas.openxmlformats.org/officeDocument/2006/relationships/hyperlink" Target="https://en.wikipedia.org/wiki/Hopfield_network" TargetMode="External"/><Relationship Id="rId10" Type="http://schemas.openxmlformats.org/officeDocument/2006/relationships/hyperlink" Target="https://www.youtube.com/watch?v=piF6D6CQxUw&amp;t=550s" TargetMode="External"/><Relationship Id="rId12" Type="http://schemas.openxmlformats.org/officeDocument/2006/relationships/hyperlink" Target="https://doi.org/10.3390/e2301003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stanford.edu/~jeffjar/statmech/intro4.html" TargetMode="External"/><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hyperlink" Target="http://drive.google.com/file/d/1c-SyrlJa01oePGZ6xh4alTuAhI7A9O0-/view" TargetMode="External"/><Relationship Id="rId4" Type="http://schemas.openxmlformats.org/officeDocument/2006/relationships/image" Target="../media/image9.jpg"/><Relationship Id="rId5" Type="http://schemas.openxmlformats.org/officeDocument/2006/relationships/hyperlink" Target="https://felixonline.co.uk/science/" TargetMode="External"/><Relationship Id="rId6" Type="http://schemas.openxmlformats.org/officeDocument/2006/relationships/image" Target="../media/image10.png"/><Relationship Id="rId7" Type="http://schemas.openxmlformats.org/officeDocument/2006/relationships/hyperlink" Target="https://rf.mokslasplius.lt/ising-mode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31.png"/><Relationship Id="rId11" Type="http://schemas.openxmlformats.org/officeDocument/2006/relationships/image" Target="../media/image23.png"/><Relationship Id="rId10" Type="http://schemas.openxmlformats.org/officeDocument/2006/relationships/image" Target="../media/image22.png"/><Relationship Id="rId13" Type="http://schemas.openxmlformats.org/officeDocument/2006/relationships/image" Target="../media/image32.png"/><Relationship Id="rId12" Type="http://schemas.openxmlformats.org/officeDocument/2006/relationships/image" Target="../media/image25.png"/><Relationship Id="rId15" Type="http://schemas.openxmlformats.org/officeDocument/2006/relationships/image" Target="../media/image29.png"/><Relationship Id="rId14" Type="http://schemas.openxmlformats.org/officeDocument/2006/relationships/image" Target="../media/image30.png"/><Relationship Id="rId17" Type="http://schemas.openxmlformats.org/officeDocument/2006/relationships/image" Target="../media/image28.png"/><Relationship Id="rId1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1" name="Shape 661"/>
        <p:cNvGrpSpPr/>
        <p:nvPr/>
      </p:nvGrpSpPr>
      <p:grpSpPr>
        <a:xfrm>
          <a:off x="0" y="0"/>
          <a:ext cx="0" cy="0"/>
          <a:chOff x="0" y="0"/>
          <a:chExt cx="0" cy="0"/>
        </a:xfrm>
      </p:grpSpPr>
      <p:sp>
        <p:nvSpPr>
          <p:cNvPr id="662" name="Google Shape;662;p59"/>
          <p:cNvSpPr/>
          <p:nvPr/>
        </p:nvSpPr>
        <p:spPr>
          <a:xfrm>
            <a:off x="912237" y="131788"/>
            <a:ext cx="2245995" cy="360013"/>
          </a:xfrm>
          <a:custGeom>
            <a:rect b="b" l="l" r="r" t="t"/>
            <a:pathLst>
              <a:path extrusionOk="0" h="45745" w="28575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663" name="Google Shape;663;p59"/>
          <p:cNvSpPr txBox="1"/>
          <p:nvPr>
            <p:ph idx="2" type="subTitle"/>
          </p:nvPr>
        </p:nvSpPr>
        <p:spPr>
          <a:xfrm>
            <a:off x="8342088" y="1099225"/>
            <a:ext cx="1501200" cy="183600"/>
          </a:xfrm>
          <a:prstGeom prst="rect">
            <a:avLst/>
          </a:prstGeom>
        </p:spPr>
        <p:txBody>
          <a:bodyPr anchorCtr="0" anchor="ctr" bIns="0" lIns="0" spcFirstLastPara="1" rIns="0" wrap="square" tIns="0">
            <a:normAutofit/>
          </a:bodyPr>
          <a:lstStyle/>
          <a:p>
            <a:pPr indent="0" lvl="0" marL="0" rtl="0" algn="l">
              <a:lnSpc>
                <a:spcPct val="115000"/>
              </a:lnSpc>
              <a:spcBef>
                <a:spcPts val="0"/>
              </a:spcBef>
              <a:spcAft>
                <a:spcPts val="0"/>
              </a:spcAft>
              <a:buSzPts val="1200"/>
              <a:buNone/>
            </a:pPr>
            <a:r>
              <a:rPr lang="en">
                <a:solidFill>
                  <a:schemeClr val="dk2"/>
                </a:solidFill>
                <a:latin typeface="Neuton"/>
                <a:ea typeface="Neuton"/>
                <a:cs typeface="Neuton"/>
                <a:sym typeface="Neuton"/>
              </a:rPr>
              <a:t>BDC, 2025</a:t>
            </a:r>
            <a:endParaRPr>
              <a:solidFill>
                <a:schemeClr val="dk2"/>
              </a:solidFill>
              <a:latin typeface="Neuton"/>
              <a:ea typeface="Neuton"/>
              <a:cs typeface="Neuton"/>
              <a:sym typeface="Neuton"/>
            </a:endParaRPr>
          </a:p>
        </p:txBody>
      </p:sp>
      <p:sp>
        <p:nvSpPr>
          <p:cNvPr id="664" name="Google Shape;664;p59"/>
          <p:cNvSpPr txBox="1"/>
          <p:nvPr>
            <p:ph idx="4294967295" type="ctrTitle"/>
          </p:nvPr>
        </p:nvSpPr>
        <p:spPr>
          <a:xfrm>
            <a:off x="843263" y="636488"/>
            <a:ext cx="7767000" cy="88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200">
                <a:solidFill>
                  <a:srgbClr val="980000"/>
                </a:solidFill>
                <a:latin typeface="Bahiana"/>
                <a:ea typeface="Bahiana"/>
                <a:cs typeface="Bahiana"/>
                <a:sym typeface="Bahiana"/>
              </a:rPr>
              <a:t>Chain of Thoughts</a:t>
            </a:r>
            <a:endParaRPr b="1" sz="5200">
              <a:solidFill>
                <a:srgbClr val="980000"/>
              </a:solidFill>
              <a:latin typeface="Bahiana"/>
              <a:ea typeface="Bahiana"/>
              <a:cs typeface="Bahiana"/>
              <a:sym typeface="Bahiana"/>
            </a:endParaRPr>
          </a:p>
        </p:txBody>
      </p:sp>
      <p:sp>
        <p:nvSpPr>
          <p:cNvPr id="665" name="Google Shape;665;p59"/>
          <p:cNvSpPr txBox="1"/>
          <p:nvPr>
            <p:ph idx="2" type="subTitle"/>
          </p:nvPr>
        </p:nvSpPr>
        <p:spPr>
          <a:xfrm>
            <a:off x="650840" y="2371792"/>
            <a:ext cx="7842300" cy="1692300"/>
          </a:xfrm>
          <a:prstGeom prst="rect">
            <a:avLst/>
          </a:prstGeom>
        </p:spPr>
        <p:txBody>
          <a:bodyPr anchorCtr="0" anchor="ctr" bIns="0" lIns="0" spcFirstLastPara="1" rIns="0" wrap="square" tIns="0">
            <a:noAutofit/>
          </a:bodyPr>
          <a:lstStyle/>
          <a:p>
            <a:pPr indent="0" lvl="0" marL="0" rtl="0" algn="ctr">
              <a:lnSpc>
                <a:spcPct val="80000"/>
              </a:lnSpc>
              <a:spcBef>
                <a:spcPts val="0"/>
              </a:spcBef>
              <a:spcAft>
                <a:spcPts val="0"/>
              </a:spcAft>
              <a:buSzPts val="358"/>
              <a:buNone/>
            </a:pPr>
            <a:r>
              <a:rPr lang="en" sz="1810">
                <a:latin typeface="Times New Roman"/>
                <a:ea typeface="Times New Roman"/>
                <a:cs typeface="Times New Roman"/>
                <a:sym typeface="Times New Roman"/>
              </a:rPr>
              <a:t>Swathi, Aditya, Insha</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rPr lang="en" sz="1810">
                <a:latin typeface="Times New Roman"/>
                <a:ea typeface="Times New Roman"/>
                <a:cs typeface="Times New Roman"/>
                <a:sym typeface="Times New Roman"/>
              </a:rPr>
              <a:t> </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rPr i="1" lang="en" sz="1410">
                <a:latin typeface="Neuton ExtraLight"/>
                <a:ea typeface="Neuton ExtraLight"/>
                <a:cs typeface="Neuton ExtraLight"/>
                <a:sym typeface="Neuton ExtraLight"/>
              </a:rPr>
              <a:t>Mentored by</a:t>
            </a:r>
            <a:endParaRPr i="1" sz="1410">
              <a:latin typeface="Neuton ExtraLight"/>
              <a:ea typeface="Neuton ExtraLight"/>
              <a:cs typeface="Neuton ExtraLight"/>
              <a:sym typeface="Neuton ExtraLight"/>
            </a:endParaRPr>
          </a:p>
          <a:p>
            <a:pPr indent="0" lvl="0" marL="0" rtl="0" algn="ctr">
              <a:lnSpc>
                <a:spcPct val="80000"/>
              </a:lnSpc>
              <a:spcBef>
                <a:spcPts val="0"/>
              </a:spcBef>
              <a:spcAft>
                <a:spcPts val="0"/>
              </a:spcAft>
              <a:buSzPts val="358"/>
              <a:buNone/>
            </a:pPr>
            <a:r>
              <a:rPr lang="en" sz="1810">
                <a:latin typeface="Times New Roman"/>
                <a:ea typeface="Times New Roman"/>
                <a:cs typeface="Times New Roman"/>
                <a:sym typeface="Times New Roman"/>
              </a:rPr>
              <a:t>Dr. Sumithra Surendralal</a:t>
            </a:r>
            <a:br>
              <a:rPr lang="en" sz="1810">
                <a:latin typeface="Times New Roman"/>
                <a:ea typeface="Times New Roman"/>
                <a:cs typeface="Times New Roman"/>
                <a:sym typeface="Times New Roman"/>
              </a:rPr>
            </a:br>
            <a:r>
              <a:rPr lang="en" sz="1810">
                <a:latin typeface="Times New Roman"/>
                <a:ea typeface="Times New Roman"/>
                <a:cs typeface="Times New Roman"/>
                <a:sym typeface="Times New Roman"/>
              </a:rPr>
              <a:t>Dr. Soling</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rPr lang="en" sz="1810">
                <a:latin typeface="Times New Roman"/>
                <a:ea typeface="Times New Roman"/>
                <a:cs typeface="Times New Roman"/>
                <a:sym typeface="Times New Roman"/>
              </a:rPr>
              <a:t>Anuran Pal</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t/>
            </a:r>
            <a:endParaRPr sz="1810">
              <a:latin typeface="Times New Roman"/>
              <a:ea typeface="Times New Roman"/>
              <a:cs typeface="Times New Roman"/>
              <a:sym typeface="Times New Roman"/>
            </a:endParaRPr>
          </a:p>
          <a:p>
            <a:pPr indent="0" lvl="0" marL="0" rtl="0" algn="ctr">
              <a:lnSpc>
                <a:spcPct val="80000"/>
              </a:lnSpc>
              <a:spcBef>
                <a:spcPts val="0"/>
              </a:spcBef>
              <a:spcAft>
                <a:spcPts val="0"/>
              </a:spcAft>
              <a:buSzPts val="358"/>
              <a:buNone/>
            </a:pPr>
            <a:r>
              <a:t/>
            </a:r>
            <a:endParaRPr sz="1310">
              <a:latin typeface="Times New Roman"/>
              <a:ea typeface="Times New Roman"/>
              <a:cs typeface="Times New Roman"/>
              <a:sym typeface="Times New Roman"/>
            </a:endParaRPr>
          </a:p>
        </p:txBody>
      </p:sp>
      <p:sp>
        <p:nvSpPr>
          <p:cNvPr id="666" name="Google Shape;666;p59"/>
          <p:cNvSpPr txBox="1"/>
          <p:nvPr/>
        </p:nvSpPr>
        <p:spPr>
          <a:xfrm>
            <a:off x="1835238" y="4229261"/>
            <a:ext cx="5473500" cy="73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666666"/>
                </a:solidFill>
                <a:latin typeface="Times New Roman"/>
                <a:ea typeface="Times New Roman"/>
                <a:cs typeface="Times New Roman"/>
                <a:sym typeface="Times New Roman"/>
              </a:rPr>
              <a:t>Brain, Dynamics, and Computation, 2025</a:t>
            </a:r>
            <a:endParaRPr b="1" sz="2000">
              <a:solidFill>
                <a:srgbClr val="666666"/>
              </a:solidFill>
              <a:latin typeface="Times New Roman"/>
              <a:ea typeface="Times New Roman"/>
              <a:cs typeface="Times New Roman"/>
              <a:sym typeface="Times New Roman"/>
            </a:endParaRPr>
          </a:p>
          <a:p>
            <a:pPr indent="0" lvl="0" marL="0" rtl="0" algn="ctr">
              <a:spcBef>
                <a:spcPts val="0"/>
              </a:spcBef>
              <a:spcAft>
                <a:spcPts val="0"/>
              </a:spcAft>
              <a:buNone/>
            </a:pPr>
            <a:r>
              <a:rPr lang="en" sz="2000">
                <a:solidFill>
                  <a:srgbClr val="666666"/>
                </a:solidFill>
                <a:latin typeface="Times New Roman"/>
                <a:ea typeface="Times New Roman"/>
                <a:cs typeface="Times New Roman"/>
                <a:sym typeface="Times New Roman"/>
              </a:rPr>
              <a:t>Institute of Mathematical Sciences</a:t>
            </a:r>
            <a:endParaRPr sz="2000">
              <a:solidFill>
                <a:srgbClr val="666666"/>
              </a:solidFill>
              <a:latin typeface="Times New Roman"/>
              <a:ea typeface="Times New Roman"/>
              <a:cs typeface="Times New Roman"/>
              <a:sym typeface="Times New Roman"/>
            </a:endParaRPr>
          </a:p>
          <a:p>
            <a:pPr indent="0" lvl="0" marL="0" rtl="0" algn="ctr">
              <a:spcBef>
                <a:spcPts val="0"/>
              </a:spcBef>
              <a:spcAft>
                <a:spcPts val="0"/>
              </a:spcAft>
              <a:buNone/>
            </a:pPr>
            <a:r>
              <a:t/>
            </a:r>
            <a:endParaRPr sz="1800">
              <a:solidFill>
                <a:schemeClr val="dk2"/>
              </a:solidFill>
            </a:endParaRPr>
          </a:p>
        </p:txBody>
      </p:sp>
      <p:pic>
        <p:nvPicPr>
          <p:cNvPr id="667" name="Google Shape;667;p59" title="imsclogo_trilingual_600_new.png"/>
          <p:cNvPicPr preferRelativeResize="0"/>
          <p:nvPr/>
        </p:nvPicPr>
        <p:blipFill>
          <a:blip r:embed="rId3">
            <a:alphaModFix/>
          </a:blip>
          <a:stretch>
            <a:fillRect/>
          </a:stretch>
        </p:blipFill>
        <p:spPr>
          <a:xfrm>
            <a:off x="8187328" y="164300"/>
            <a:ext cx="884100" cy="884100"/>
          </a:xfrm>
          <a:prstGeom prst="rect">
            <a:avLst/>
          </a:prstGeom>
          <a:noFill/>
          <a:ln>
            <a:noFill/>
          </a:ln>
        </p:spPr>
      </p:pic>
      <p:pic>
        <p:nvPicPr>
          <p:cNvPr id="668" name="Google Shape;668;p59" title="images.png"/>
          <p:cNvPicPr preferRelativeResize="0"/>
          <p:nvPr/>
        </p:nvPicPr>
        <p:blipFill>
          <a:blip r:embed="rId4">
            <a:alphaModFix/>
          </a:blip>
          <a:stretch>
            <a:fillRect/>
          </a:stretch>
        </p:blipFill>
        <p:spPr>
          <a:xfrm rot="20">
            <a:off x="167325" y="961983"/>
            <a:ext cx="2618525" cy="2515610"/>
          </a:xfrm>
          <a:prstGeom prst="rect">
            <a:avLst/>
          </a:prstGeom>
          <a:noFill/>
          <a:ln>
            <a:noFill/>
          </a:ln>
          <a:effectLst>
            <a:outerShdw blurRad="57150" rotWithShape="0" algn="bl" dir="5400000" dist="19050">
              <a:srgbClr val="000000">
                <a:alpha val="4000"/>
              </a:srgbClr>
            </a:outerShdw>
            <a:reflection blurRad="0" dir="5400000" dist="38100" endA="0" endPos="30000" fadeDir="5400012" kx="0" rotWithShape="0" algn="bl" stA="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1" name="Shape 831"/>
        <p:cNvGrpSpPr/>
        <p:nvPr/>
      </p:nvGrpSpPr>
      <p:grpSpPr>
        <a:xfrm>
          <a:off x="0" y="0"/>
          <a:ext cx="0" cy="0"/>
          <a:chOff x="0" y="0"/>
          <a:chExt cx="0" cy="0"/>
        </a:xfrm>
      </p:grpSpPr>
      <p:sp>
        <p:nvSpPr>
          <p:cNvPr id="832" name="Google Shape;832;p68"/>
          <p:cNvSpPr txBox="1"/>
          <p:nvPr/>
        </p:nvSpPr>
        <p:spPr>
          <a:xfrm>
            <a:off x="4996125" y="3552050"/>
            <a:ext cx="2094300" cy="134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222222"/>
              </a:buClr>
              <a:buSzPts val="1200"/>
              <a:buFont typeface="Times New Roman"/>
              <a:buChar char="●"/>
            </a:pPr>
            <a:r>
              <a:rPr lang="en" sz="1200">
                <a:solidFill>
                  <a:srgbClr val="222222"/>
                </a:solidFill>
                <a:latin typeface="Times New Roman"/>
                <a:ea typeface="Times New Roman"/>
                <a:cs typeface="Times New Roman"/>
                <a:sym typeface="Times New Roman"/>
              </a:rPr>
              <a:t>The controlling parameters for our system are: </a:t>
            </a:r>
            <a:endParaRPr sz="1200">
              <a:solidFill>
                <a:srgbClr val="222222"/>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222222"/>
              </a:buClr>
              <a:buSzPts val="1200"/>
              <a:buFont typeface="Times New Roman"/>
              <a:buChar char="○"/>
            </a:pPr>
            <a:r>
              <a:rPr lang="en" sz="1200">
                <a:solidFill>
                  <a:srgbClr val="222222"/>
                </a:solidFill>
                <a:latin typeface="Times New Roman"/>
                <a:ea typeface="Times New Roman"/>
                <a:cs typeface="Times New Roman"/>
                <a:sym typeface="Times New Roman"/>
              </a:rPr>
              <a:t>Modularity, </a:t>
            </a:r>
            <a:r>
              <a:rPr b="1" lang="en" sz="1200">
                <a:solidFill>
                  <a:srgbClr val="222222"/>
                </a:solidFill>
                <a:latin typeface="Times New Roman"/>
                <a:ea typeface="Times New Roman"/>
                <a:cs typeface="Times New Roman"/>
                <a:sym typeface="Times New Roman"/>
              </a:rPr>
              <a:t>⍴</a:t>
            </a:r>
            <a:endParaRPr b="1" sz="1200">
              <a:solidFill>
                <a:srgbClr val="222222"/>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222222"/>
              </a:buClr>
              <a:buSzPts val="1200"/>
              <a:buFont typeface="Times New Roman"/>
              <a:buChar char="○"/>
            </a:pPr>
            <a:r>
              <a:rPr lang="en" sz="1200">
                <a:solidFill>
                  <a:srgbClr val="222222"/>
                </a:solidFill>
                <a:latin typeface="Times New Roman"/>
                <a:ea typeface="Times New Roman"/>
                <a:cs typeface="Times New Roman"/>
                <a:sym typeface="Times New Roman"/>
              </a:rPr>
              <a:t>External field, </a:t>
            </a:r>
            <a:r>
              <a:rPr b="1" lang="en" sz="1200">
                <a:solidFill>
                  <a:srgbClr val="222222"/>
                </a:solidFill>
                <a:latin typeface="Times New Roman"/>
                <a:ea typeface="Times New Roman"/>
                <a:cs typeface="Times New Roman"/>
                <a:sym typeface="Times New Roman"/>
              </a:rPr>
              <a:t>b</a:t>
            </a:r>
            <a:endParaRPr b="1" sz="1200">
              <a:solidFill>
                <a:srgbClr val="222222"/>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rgbClr val="222222"/>
              </a:buClr>
              <a:buSzPts val="1200"/>
              <a:buFont typeface="Times New Roman"/>
              <a:buChar char="○"/>
            </a:pPr>
            <a:r>
              <a:rPr lang="en" sz="1200">
                <a:solidFill>
                  <a:srgbClr val="222222"/>
                </a:solidFill>
                <a:latin typeface="Times New Roman"/>
                <a:ea typeface="Times New Roman"/>
                <a:cs typeface="Times New Roman"/>
                <a:sym typeface="Times New Roman"/>
              </a:rPr>
              <a:t>Temperature, </a:t>
            </a:r>
            <a:r>
              <a:rPr b="1" lang="en" sz="1200">
                <a:solidFill>
                  <a:srgbClr val="222222"/>
                </a:solidFill>
                <a:latin typeface="Times New Roman"/>
                <a:ea typeface="Times New Roman"/>
                <a:cs typeface="Times New Roman"/>
                <a:sym typeface="Times New Roman"/>
              </a:rPr>
              <a:t>T</a:t>
            </a:r>
            <a:endParaRPr b="1" sz="1200">
              <a:solidFill>
                <a:srgbClr val="222222"/>
              </a:solidFill>
              <a:latin typeface="Times New Roman"/>
              <a:ea typeface="Times New Roman"/>
              <a:cs typeface="Times New Roman"/>
              <a:sym typeface="Times New Roman"/>
            </a:endParaRPr>
          </a:p>
        </p:txBody>
      </p:sp>
      <p:sp>
        <p:nvSpPr>
          <p:cNvPr id="833" name="Google Shape;833;p68"/>
          <p:cNvSpPr txBox="1"/>
          <p:nvPr/>
        </p:nvSpPr>
        <p:spPr>
          <a:xfrm>
            <a:off x="4417375" y="414750"/>
            <a:ext cx="60987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chemeClr val="dk1"/>
                </a:solidFill>
                <a:latin typeface="Times New Roman"/>
                <a:ea typeface="Times New Roman"/>
                <a:cs typeface="Times New Roman"/>
                <a:sym typeface="Times New Roman"/>
              </a:rPr>
              <a:t>The memory patterns stored in module B are</a:t>
            </a:r>
            <a:endParaRPr b="1"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rgbClr val="980000"/>
                </a:solidFill>
                <a:latin typeface="Times New Roman"/>
                <a:ea typeface="Times New Roman"/>
                <a:cs typeface="Times New Roman"/>
                <a:sym typeface="Times New Roman"/>
              </a:rPr>
              <a:t>[-1, -1, -1, -1, -1, -1, -1, -1, -1, -1, -1, -1, -1, -1, -1, -1, -1, -1, -1…..N]</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rgbClr val="980000"/>
                </a:solidFill>
                <a:latin typeface="Times New Roman"/>
                <a:ea typeface="Times New Roman"/>
                <a:cs typeface="Times New Roman"/>
                <a:sym typeface="Times New Roman"/>
              </a:rPr>
              <a:t>[-1, -1, -1, -1, -1, -1, -1, -1, -1, -1,…N/2,+1, +1, +1, +1, +1, +1, +1, +1, +1,...N]</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rgbClr val="980000"/>
                </a:solidFill>
                <a:latin typeface="Times New Roman"/>
                <a:ea typeface="Times New Roman"/>
                <a:cs typeface="Times New Roman"/>
                <a:sym typeface="Times New Roman"/>
              </a:rPr>
              <a:t>[+1, -1, +1, -1, +1, -1, +1, -1, +1, -1, +1, -1, +1, -1, +1, -1, +1, -1, +1, +1, -1…..N]</a:t>
            </a:r>
            <a:endParaRPr b="1" sz="1100">
              <a:solidFill>
                <a:srgbClr val="980000"/>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100">
              <a:solidFill>
                <a:srgbClr val="980000"/>
              </a:solidFill>
              <a:latin typeface="Times New Roman"/>
              <a:ea typeface="Times New Roman"/>
              <a:cs typeface="Times New Roman"/>
              <a:sym typeface="Times New Roman"/>
            </a:endParaRPr>
          </a:p>
        </p:txBody>
      </p:sp>
      <p:pic>
        <p:nvPicPr>
          <p:cNvPr id="834" name="Google Shape;834;p68"/>
          <p:cNvPicPr preferRelativeResize="0"/>
          <p:nvPr/>
        </p:nvPicPr>
        <p:blipFill>
          <a:blip r:embed="rId3">
            <a:alphaModFix/>
          </a:blip>
          <a:stretch>
            <a:fillRect/>
          </a:stretch>
        </p:blipFill>
        <p:spPr>
          <a:xfrm>
            <a:off x="341000" y="150800"/>
            <a:ext cx="3582780" cy="2405600"/>
          </a:xfrm>
          <a:prstGeom prst="rect">
            <a:avLst/>
          </a:prstGeom>
          <a:noFill/>
          <a:ln>
            <a:noFill/>
          </a:ln>
        </p:spPr>
      </p:pic>
      <p:pic>
        <p:nvPicPr>
          <p:cNvPr id="835" name="Google Shape;835;p68"/>
          <p:cNvPicPr preferRelativeResize="0"/>
          <p:nvPr/>
        </p:nvPicPr>
        <p:blipFill>
          <a:blip r:embed="rId4">
            <a:alphaModFix/>
          </a:blip>
          <a:stretch>
            <a:fillRect/>
          </a:stretch>
        </p:blipFill>
        <p:spPr>
          <a:xfrm>
            <a:off x="371282" y="2694200"/>
            <a:ext cx="3674600" cy="2492153"/>
          </a:xfrm>
          <a:prstGeom prst="rect">
            <a:avLst/>
          </a:prstGeom>
          <a:noFill/>
          <a:ln>
            <a:noFill/>
          </a:ln>
        </p:spPr>
      </p:pic>
      <p:sp>
        <p:nvSpPr>
          <p:cNvPr id="836" name="Google Shape;836;p68"/>
          <p:cNvSpPr txBox="1"/>
          <p:nvPr/>
        </p:nvSpPr>
        <p:spPr>
          <a:xfrm>
            <a:off x="5066325" y="2506600"/>
            <a:ext cx="272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i="1">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i="1" lang="en">
                <a:latin typeface="Times New Roman"/>
                <a:ea typeface="Times New Roman"/>
                <a:cs typeface="Times New Roman"/>
                <a:sym typeface="Times New Roman"/>
              </a:rPr>
              <a:t>The system has fallen into the second attractor in module 2</a:t>
            </a:r>
            <a:endParaRPr b="1" i="1">
              <a:latin typeface="Times New Roman"/>
              <a:ea typeface="Times New Roman"/>
              <a:cs typeface="Times New Roman"/>
              <a:sym typeface="Times New Roman"/>
            </a:endParaRPr>
          </a:p>
        </p:txBody>
      </p:sp>
      <p:cxnSp>
        <p:nvCxnSpPr>
          <p:cNvPr id="837" name="Google Shape;837;p68"/>
          <p:cNvCxnSpPr/>
          <p:nvPr/>
        </p:nvCxnSpPr>
        <p:spPr>
          <a:xfrm flipH="1">
            <a:off x="1963786" y="2540550"/>
            <a:ext cx="3900" cy="183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43" name="Google Shape;843;p69" title="download (1).png"/>
          <p:cNvPicPr preferRelativeResize="0"/>
          <p:nvPr/>
        </p:nvPicPr>
        <p:blipFill>
          <a:blip r:embed="rId3">
            <a:alphaModFix/>
          </a:blip>
          <a:stretch>
            <a:fillRect/>
          </a:stretch>
        </p:blipFill>
        <p:spPr>
          <a:xfrm>
            <a:off x="210800" y="2746750"/>
            <a:ext cx="3662351" cy="2404062"/>
          </a:xfrm>
          <a:prstGeom prst="rect">
            <a:avLst/>
          </a:prstGeom>
          <a:noFill/>
          <a:ln>
            <a:noFill/>
          </a:ln>
        </p:spPr>
      </p:pic>
      <p:pic>
        <p:nvPicPr>
          <p:cNvPr id="844" name="Google Shape;844;p69" title="sparse.png"/>
          <p:cNvPicPr preferRelativeResize="0"/>
          <p:nvPr/>
        </p:nvPicPr>
        <p:blipFill>
          <a:blip r:embed="rId4">
            <a:alphaModFix/>
          </a:blip>
          <a:stretch>
            <a:fillRect/>
          </a:stretch>
        </p:blipFill>
        <p:spPr>
          <a:xfrm>
            <a:off x="565900" y="0"/>
            <a:ext cx="3662350" cy="2746750"/>
          </a:xfrm>
          <a:prstGeom prst="rect">
            <a:avLst/>
          </a:prstGeom>
          <a:noFill/>
          <a:ln>
            <a:noFill/>
          </a:ln>
        </p:spPr>
      </p:pic>
      <p:pic>
        <p:nvPicPr>
          <p:cNvPr id="845" name="Google Shape;845;p69"/>
          <p:cNvPicPr preferRelativeResize="0"/>
          <p:nvPr/>
        </p:nvPicPr>
        <p:blipFill rotWithShape="1">
          <a:blip r:embed="rId5">
            <a:alphaModFix/>
          </a:blip>
          <a:srcRect b="0" l="0" r="0" t="0"/>
          <a:stretch/>
        </p:blipFill>
        <p:spPr>
          <a:xfrm>
            <a:off x="4127475" y="2315900"/>
            <a:ext cx="3445575" cy="2746750"/>
          </a:xfrm>
          <a:prstGeom prst="rect">
            <a:avLst/>
          </a:prstGeom>
          <a:noFill/>
          <a:ln>
            <a:noFill/>
          </a:ln>
        </p:spPr>
      </p:pic>
      <p:sp>
        <p:nvSpPr>
          <p:cNvPr id="846" name="Google Shape;846;p69"/>
          <p:cNvSpPr/>
          <p:nvPr/>
        </p:nvSpPr>
        <p:spPr>
          <a:xfrm>
            <a:off x="5861000" y="96438"/>
            <a:ext cx="1567512" cy="1109268"/>
          </a:xfrm>
          <a:prstGeom prst="cloud">
            <a:avLst/>
          </a:prstGeom>
          <a:noFill/>
          <a:ln cap="flat" cmpd="sng" w="9525">
            <a:solidFill>
              <a:schemeClr val="dk2"/>
            </a:solidFill>
            <a:prstDash val="solid"/>
            <a:round/>
            <a:headEnd len="sm" w="sm" type="none"/>
            <a:tailEnd len="sm" w="sm" type="none"/>
          </a:ln>
          <a:effectLst>
            <a:outerShdw rotWithShape="0" algn="bl" dir="3300000" dist="19050">
              <a:srgbClr val="000000">
                <a:alpha val="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7" name="Google Shape;847;p69"/>
          <p:cNvSpPr txBox="1"/>
          <p:nvPr/>
        </p:nvSpPr>
        <p:spPr>
          <a:xfrm>
            <a:off x="5941250" y="263775"/>
            <a:ext cx="1567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Remember the adjacency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matrix we formed earlier?</a:t>
            </a:r>
            <a:endParaRPr sz="1000">
              <a:solidFill>
                <a:schemeClr val="dk1"/>
              </a:solidFill>
              <a:latin typeface="Times New Roman"/>
              <a:ea typeface="Times New Roman"/>
              <a:cs typeface="Times New Roman"/>
              <a:sym typeface="Times New Roman"/>
            </a:endParaRPr>
          </a:p>
        </p:txBody>
      </p:sp>
      <p:cxnSp>
        <p:nvCxnSpPr>
          <p:cNvPr id="848" name="Google Shape;848;p69"/>
          <p:cNvCxnSpPr/>
          <p:nvPr/>
        </p:nvCxnSpPr>
        <p:spPr>
          <a:xfrm flipH="1" rot="10800000">
            <a:off x="4127475" y="541225"/>
            <a:ext cx="1784400" cy="5184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849" name="Google Shape;849;p69"/>
          <p:cNvSpPr txBox="1"/>
          <p:nvPr/>
        </p:nvSpPr>
        <p:spPr>
          <a:xfrm>
            <a:off x="3980800" y="994100"/>
            <a:ext cx="1567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222222"/>
                </a:solidFill>
                <a:latin typeface="Times New Roman"/>
                <a:ea typeface="Times New Roman"/>
                <a:cs typeface="Times New Roman"/>
                <a:sym typeface="Times New Roman"/>
              </a:rPr>
              <a:t>This plot shows the sparsity of the modular network</a:t>
            </a:r>
            <a:endParaRPr b="1" sz="1000">
              <a:solidFill>
                <a:srgbClr val="222222"/>
              </a:solidFill>
              <a:latin typeface="Times New Roman"/>
              <a:ea typeface="Times New Roman"/>
              <a:cs typeface="Times New Roman"/>
              <a:sym typeface="Times New Roman"/>
            </a:endParaRPr>
          </a:p>
        </p:txBody>
      </p:sp>
      <p:sp>
        <p:nvSpPr>
          <p:cNvPr id="850" name="Google Shape;850;p69"/>
          <p:cNvSpPr txBox="1"/>
          <p:nvPr/>
        </p:nvSpPr>
        <p:spPr>
          <a:xfrm>
            <a:off x="7192000" y="1118400"/>
            <a:ext cx="2083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980000"/>
                </a:solidFill>
                <a:latin typeface="Times New Roman"/>
                <a:ea typeface="Times New Roman"/>
                <a:cs typeface="Times New Roman"/>
                <a:sym typeface="Times New Roman"/>
              </a:rPr>
              <a:t>Memory recalled!!!</a:t>
            </a:r>
            <a:endParaRPr b="1" sz="12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980000"/>
                </a:solidFill>
                <a:latin typeface="Times New Roman"/>
                <a:ea typeface="Times New Roman"/>
                <a:cs typeface="Times New Roman"/>
                <a:sym typeface="Times New Roman"/>
              </a:rPr>
              <a:t>The third attractor and the second attractor from module A and B respectively has come together to recall the memory</a:t>
            </a:r>
            <a:endParaRPr b="1" sz="1200">
              <a:solidFill>
                <a:srgbClr val="980000"/>
              </a:solidFill>
              <a:latin typeface="Times New Roman"/>
              <a:ea typeface="Times New Roman"/>
              <a:cs typeface="Times New Roman"/>
              <a:sym typeface="Times New Roman"/>
            </a:endParaRPr>
          </a:p>
        </p:txBody>
      </p:sp>
      <p:sp>
        <p:nvSpPr>
          <p:cNvPr id="851" name="Google Shape;851;p69"/>
          <p:cNvSpPr/>
          <p:nvPr/>
        </p:nvSpPr>
        <p:spPr>
          <a:xfrm>
            <a:off x="7827375" y="2315900"/>
            <a:ext cx="640650" cy="1169525"/>
          </a:xfrm>
          <a:custGeom>
            <a:rect b="b" l="l" r="r" t="t"/>
            <a:pathLst>
              <a:path extrusionOk="0" h="46781" w="25626">
                <a:moveTo>
                  <a:pt x="10610" y="0"/>
                </a:moveTo>
                <a:cubicBezTo>
                  <a:pt x="18063" y="3261"/>
                  <a:pt x="25223" y="11163"/>
                  <a:pt x="25561" y="19291"/>
                </a:cubicBezTo>
                <a:cubicBezTo>
                  <a:pt x="26082" y="31793"/>
                  <a:pt x="12513" y="46781"/>
                  <a:pt x="0" y="46781"/>
                </a:cubicBezTo>
              </a:path>
            </a:pathLst>
          </a:custGeom>
          <a:noFill/>
          <a:ln cap="flat" cmpd="sng" w="9525">
            <a:solidFill>
              <a:schemeClr val="dk2"/>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57" name="Google Shape;857;p70"/>
          <p:cNvPicPr preferRelativeResize="0"/>
          <p:nvPr/>
        </p:nvPicPr>
        <p:blipFill>
          <a:blip r:embed="rId3">
            <a:alphaModFix/>
          </a:blip>
          <a:stretch>
            <a:fillRect/>
          </a:stretch>
        </p:blipFill>
        <p:spPr>
          <a:xfrm>
            <a:off x="331725" y="3062500"/>
            <a:ext cx="3325875" cy="2081000"/>
          </a:xfrm>
          <a:prstGeom prst="rect">
            <a:avLst/>
          </a:prstGeom>
          <a:noFill/>
          <a:ln>
            <a:noFill/>
          </a:ln>
        </p:spPr>
      </p:pic>
      <p:pic>
        <p:nvPicPr>
          <p:cNvPr id="858" name="Google Shape;858;p70"/>
          <p:cNvPicPr preferRelativeResize="0"/>
          <p:nvPr/>
        </p:nvPicPr>
        <p:blipFill>
          <a:blip r:embed="rId4">
            <a:alphaModFix/>
          </a:blip>
          <a:stretch>
            <a:fillRect/>
          </a:stretch>
        </p:blipFill>
        <p:spPr>
          <a:xfrm>
            <a:off x="375275" y="99525"/>
            <a:ext cx="3636601" cy="2866800"/>
          </a:xfrm>
          <a:prstGeom prst="rect">
            <a:avLst/>
          </a:prstGeom>
          <a:noFill/>
          <a:ln>
            <a:noFill/>
          </a:ln>
        </p:spPr>
      </p:pic>
      <p:pic>
        <p:nvPicPr>
          <p:cNvPr id="859" name="Google Shape;859;p70"/>
          <p:cNvPicPr preferRelativeResize="0"/>
          <p:nvPr/>
        </p:nvPicPr>
        <p:blipFill>
          <a:blip r:embed="rId5">
            <a:alphaModFix/>
          </a:blip>
          <a:stretch>
            <a:fillRect/>
          </a:stretch>
        </p:blipFill>
        <p:spPr>
          <a:xfrm>
            <a:off x="3971650" y="1937575"/>
            <a:ext cx="3974500" cy="3161350"/>
          </a:xfrm>
          <a:prstGeom prst="rect">
            <a:avLst/>
          </a:prstGeom>
          <a:noFill/>
          <a:ln>
            <a:noFill/>
          </a:ln>
        </p:spPr>
      </p:pic>
      <p:sp>
        <p:nvSpPr>
          <p:cNvPr id="860" name="Google Shape;860;p70"/>
          <p:cNvSpPr txBox="1"/>
          <p:nvPr/>
        </p:nvSpPr>
        <p:spPr>
          <a:xfrm>
            <a:off x="4011875" y="99525"/>
            <a:ext cx="4883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u="sng">
                <a:solidFill>
                  <a:srgbClr val="980000"/>
                </a:solidFill>
                <a:latin typeface="Bahiana"/>
                <a:ea typeface="Bahiana"/>
                <a:cs typeface="Bahiana"/>
                <a:sym typeface="Bahiana"/>
              </a:rPr>
              <a:t>State Evolution for directed networks</a:t>
            </a:r>
            <a:endParaRPr sz="3600" u="sng">
              <a:solidFill>
                <a:srgbClr val="980000"/>
              </a:solidFill>
              <a:latin typeface="Bahiana"/>
              <a:ea typeface="Bahiana"/>
              <a:cs typeface="Bahiana"/>
              <a:sym typeface="Bahiana"/>
            </a:endParaRPr>
          </a:p>
        </p:txBody>
      </p:sp>
      <p:sp>
        <p:nvSpPr>
          <p:cNvPr id="861" name="Google Shape;861;p70"/>
          <p:cNvSpPr txBox="1"/>
          <p:nvPr/>
        </p:nvSpPr>
        <p:spPr>
          <a:xfrm>
            <a:off x="5383200" y="916275"/>
            <a:ext cx="3760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22222"/>
                </a:solidFill>
                <a:latin typeface="Times New Roman"/>
                <a:ea typeface="Times New Roman"/>
                <a:cs typeface="Times New Roman"/>
                <a:sym typeface="Times New Roman"/>
              </a:rPr>
              <a:t>A similar procedure was followed to construct a three-module network, but this time using directed links.</a:t>
            </a:r>
            <a:endParaRPr sz="1200">
              <a:solidFill>
                <a:srgbClr val="222222"/>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22222"/>
                </a:solidFill>
                <a:latin typeface="Times New Roman"/>
                <a:ea typeface="Times New Roman"/>
                <a:cs typeface="Times New Roman"/>
                <a:sym typeface="Times New Roman"/>
              </a:rPr>
              <a:t>Meaning, we can only go from </a:t>
            </a:r>
            <a:endParaRPr sz="1200">
              <a:solidFill>
                <a:srgbClr val="222222"/>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22222"/>
                </a:solidFill>
                <a:latin typeface="Times New Roman"/>
                <a:ea typeface="Times New Roman"/>
                <a:cs typeface="Times New Roman"/>
                <a:sym typeface="Times New Roman"/>
              </a:rPr>
              <a:t>A</a:t>
            </a:r>
            <a:r>
              <a:rPr lang="en" sz="1200">
                <a:solidFill>
                  <a:schemeClr val="dk1"/>
                </a:solidFill>
                <a:latin typeface="Times New Roman"/>
                <a:ea typeface="Times New Roman"/>
                <a:cs typeface="Times New Roman"/>
                <a:sym typeface="Times New Roman"/>
              </a:rPr>
              <a:t>→ B→ C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 B ⇄ C isn’t allowed in directed network!</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5" name="Shape 865"/>
        <p:cNvGrpSpPr/>
        <p:nvPr/>
      </p:nvGrpSpPr>
      <p:grpSpPr>
        <a:xfrm>
          <a:off x="0" y="0"/>
          <a:ext cx="0" cy="0"/>
          <a:chOff x="0" y="0"/>
          <a:chExt cx="0" cy="0"/>
        </a:xfrm>
      </p:grpSpPr>
      <p:sp>
        <p:nvSpPr>
          <p:cNvPr id="866" name="Google Shape;866;p71"/>
          <p:cNvSpPr txBox="1"/>
          <p:nvPr>
            <p:ph idx="1" type="body"/>
          </p:nvPr>
        </p:nvSpPr>
        <p:spPr>
          <a:xfrm>
            <a:off x="4170900" y="370075"/>
            <a:ext cx="4790400" cy="4686900"/>
          </a:xfrm>
          <a:prstGeom prst="rect">
            <a:avLst/>
          </a:prstGeom>
          <a:ln cap="flat" cmpd="sng" w="19050">
            <a:solidFill>
              <a:srgbClr val="000000"/>
            </a:solidFill>
            <a:prstDash val="dot"/>
            <a:round/>
            <a:headEnd len="sm" w="sm" type="none"/>
            <a:tailEnd len="sm" w="sm" type="none"/>
          </a:ln>
        </p:spPr>
        <p:txBody>
          <a:bodyPr anchorCtr="0" anchor="t" bIns="91425" lIns="91425" spcFirstLastPara="1" rIns="91425" wrap="square" tIns="91425">
            <a:noAutofit/>
          </a:bodyPr>
          <a:lstStyle/>
          <a:p>
            <a:pPr indent="-317500" lvl="0" marL="457200" rtl="0" algn="l">
              <a:spcBef>
                <a:spcPts val="1400"/>
              </a:spcBef>
              <a:spcAft>
                <a:spcPts val="0"/>
              </a:spcAft>
              <a:buClr>
                <a:srgbClr val="222222"/>
              </a:buClr>
              <a:buSzPts val="1400"/>
              <a:buFont typeface="Times New Roman"/>
              <a:buChar char="●"/>
            </a:pPr>
            <a:r>
              <a:rPr b="1" lang="en" sz="1400">
                <a:solidFill>
                  <a:srgbClr val="222222"/>
                </a:solidFill>
                <a:latin typeface="Times New Roman"/>
                <a:ea typeface="Times New Roman"/>
                <a:cs typeface="Times New Roman"/>
                <a:sym typeface="Times New Roman"/>
              </a:rPr>
              <a:t>Cognitive Modeling &amp; Neuroscience</a:t>
            </a:r>
            <a:endParaRPr>
              <a:solidFill>
                <a:srgbClr val="222222"/>
              </a:solidFill>
              <a:latin typeface="Times New Roman"/>
              <a:ea typeface="Times New Roman"/>
              <a:cs typeface="Times New Roman"/>
              <a:sym typeface="Times New Roman"/>
            </a:endParaRPr>
          </a:p>
          <a:p>
            <a:pPr indent="-317500" lvl="1" marL="914400" rtl="0" algn="l">
              <a:spcBef>
                <a:spcPts val="0"/>
              </a:spcBef>
              <a:spcAft>
                <a:spcPts val="0"/>
              </a:spcAft>
              <a:buClr>
                <a:srgbClr val="222222"/>
              </a:buClr>
              <a:buSzPts val="1400"/>
              <a:buFont typeface="Times New Roman"/>
              <a:buChar char="○"/>
            </a:pPr>
            <a:r>
              <a:rPr lang="en">
                <a:solidFill>
                  <a:srgbClr val="222222"/>
                </a:solidFill>
                <a:latin typeface="Times New Roman"/>
                <a:ea typeface="Times New Roman"/>
                <a:cs typeface="Times New Roman"/>
                <a:sym typeface="Times New Roman"/>
              </a:rPr>
              <a:t>Simulating how the human brain might store and          retrieve memories.</a:t>
            </a:r>
            <a:endParaRPr>
              <a:solidFill>
                <a:srgbClr val="222222"/>
              </a:solidFill>
              <a:latin typeface="Times New Roman"/>
              <a:ea typeface="Times New Roman"/>
              <a:cs typeface="Times New Roman"/>
              <a:sym typeface="Times New Roman"/>
            </a:endParaRPr>
          </a:p>
          <a:p>
            <a:pPr indent="-317500" lvl="1" marL="914400" rtl="0" algn="l">
              <a:spcBef>
                <a:spcPts val="0"/>
              </a:spcBef>
              <a:spcAft>
                <a:spcPts val="0"/>
              </a:spcAft>
              <a:buClr>
                <a:srgbClr val="222222"/>
              </a:buClr>
              <a:buSzPts val="1400"/>
              <a:buFont typeface="Times New Roman"/>
              <a:buChar char="○"/>
            </a:pPr>
            <a:r>
              <a:rPr lang="en">
                <a:solidFill>
                  <a:srgbClr val="222222"/>
                </a:solidFill>
                <a:latin typeface="Times New Roman"/>
                <a:ea typeface="Times New Roman"/>
                <a:cs typeface="Times New Roman"/>
                <a:sym typeface="Times New Roman"/>
              </a:rPr>
              <a:t>Useful in modeling </a:t>
            </a:r>
            <a:r>
              <a:rPr b="1" lang="en">
                <a:solidFill>
                  <a:srgbClr val="222222"/>
                </a:solidFill>
                <a:latin typeface="Times New Roman"/>
                <a:ea typeface="Times New Roman"/>
                <a:cs typeface="Times New Roman"/>
                <a:sym typeface="Times New Roman"/>
              </a:rPr>
              <a:t>synesthesia</a:t>
            </a:r>
            <a:r>
              <a:rPr lang="en">
                <a:solidFill>
                  <a:srgbClr val="222222"/>
                </a:solidFill>
                <a:latin typeface="Times New Roman"/>
                <a:ea typeface="Times New Roman"/>
                <a:cs typeface="Times New Roman"/>
                <a:sym typeface="Times New Roman"/>
              </a:rPr>
              <a:t> (e.g., linking colors to shapes or sounds), by reinforcing cross-modal associations.</a:t>
            </a:r>
            <a:endParaRPr>
              <a:solidFill>
                <a:srgbClr val="222222"/>
              </a:solidFill>
              <a:latin typeface="Times New Roman"/>
              <a:ea typeface="Times New Roman"/>
              <a:cs typeface="Times New Roman"/>
              <a:sym typeface="Times New Roman"/>
            </a:endParaRPr>
          </a:p>
          <a:p>
            <a:pPr indent="-298450" lvl="0" marL="457200" rtl="0" algn="l">
              <a:spcBef>
                <a:spcPts val="0"/>
              </a:spcBef>
              <a:spcAft>
                <a:spcPts val="0"/>
              </a:spcAft>
              <a:buClr>
                <a:srgbClr val="222222"/>
              </a:buClr>
              <a:buSzPts val="1100"/>
              <a:buFont typeface="Times New Roman"/>
              <a:buChar char="●"/>
            </a:pPr>
            <a:r>
              <a:rPr b="1" lang="en" sz="1400">
                <a:solidFill>
                  <a:srgbClr val="222222"/>
                </a:solidFill>
                <a:latin typeface="Times New Roman"/>
                <a:ea typeface="Times New Roman"/>
                <a:cs typeface="Times New Roman"/>
                <a:sym typeface="Times New Roman"/>
              </a:rPr>
              <a:t>Modern Hopfield networks</a:t>
            </a:r>
            <a:endParaRPr>
              <a:solidFill>
                <a:srgbClr val="222222"/>
              </a:solidFill>
              <a:latin typeface="Times New Roman"/>
              <a:ea typeface="Times New Roman"/>
              <a:cs typeface="Times New Roman"/>
              <a:sym typeface="Times New Roman"/>
            </a:endParaRPr>
          </a:p>
          <a:p>
            <a:pPr indent="-317500" lvl="1" marL="914400" rtl="0" algn="l">
              <a:spcBef>
                <a:spcPts val="0"/>
              </a:spcBef>
              <a:spcAft>
                <a:spcPts val="0"/>
              </a:spcAft>
              <a:buClr>
                <a:srgbClr val="222222"/>
              </a:buClr>
              <a:buSzPts val="1400"/>
              <a:buFont typeface="Times New Roman"/>
              <a:buChar char="○"/>
            </a:pPr>
            <a:r>
              <a:rPr lang="en" sz="1400">
                <a:solidFill>
                  <a:srgbClr val="222222"/>
                </a:solidFill>
                <a:latin typeface="Times New Roman"/>
                <a:ea typeface="Times New Roman"/>
                <a:cs typeface="Times New Roman"/>
                <a:sym typeface="Times New Roman"/>
              </a:rPr>
              <a:t>T</a:t>
            </a:r>
            <a:r>
              <a:rPr lang="en" sz="1400">
                <a:solidFill>
                  <a:srgbClr val="222222"/>
                </a:solidFill>
                <a:latin typeface="Times New Roman"/>
                <a:ea typeface="Times New Roman"/>
                <a:cs typeface="Times New Roman"/>
                <a:sym typeface="Times New Roman"/>
              </a:rPr>
              <a:t>he storage capacity has been significantly increased, surpassing the classical limit of 0.14N, describing how we can increase the amount of patterns stored more than the number of neurons.</a:t>
            </a:r>
            <a:endParaRPr sz="1400">
              <a:solidFill>
                <a:srgbClr val="222222"/>
              </a:solidFill>
              <a:latin typeface="Times New Roman"/>
              <a:ea typeface="Times New Roman"/>
              <a:cs typeface="Times New Roman"/>
              <a:sym typeface="Times New Roman"/>
            </a:endParaRPr>
          </a:p>
          <a:p>
            <a:pPr indent="-317500" lvl="1" marL="914400" rtl="0" algn="l">
              <a:spcBef>
                <a:spcPts val="0"/>
              </a:spcBef>
              <a:spcAft>
                <a:spcPts val="0"/>
              </a:spcAft>
              <a:buClr>
                <a:srgbClr val="222222"/>
              </a:buClr>
              <a:buSzPts val="1400"/>
              <a:buFont typeface="Times New Roman"/>
              <a:buChar char="○"/>
            </a:pPr>
            <a:r>
              <a:rPr lang="en" sz="1400">
                <a:solidFill>
                  <a:srgbClr val="222222"/>
                </a:solidFill>
                <a:latin typeface="Times New Roman"/>
                <a:ea typeface="Times New Roman"/>
                <a:cs typeface="Times New Roman"/>
                <a:sym typeface="Times New Roman"/>
              </a:rPr>
              <a:t>The authors show a simple connection between this memory model and common deep learning networks, where different types of pattern recognition match different activation functions in neural nets. This duality helps apply insights from associative memory to better understand and design neural networks</a:t>
            </a:r>
            <a:endParaRPr sz="1400">
              <a:solidFill>
                <a:srgbClr val="222222"/>
              </a:solidFill>
              <a:latin typeface="Times New Roman"/>
              <a:ea typeface="Times New Roman"/>
              <a:cs typeface="Times New Roman"/>
              <a:sym typeface="Times New Roman"/>
            </a:endParaRPr>
          </a:p>
          <a:p>
            <a:pPr indent="0" lvl="0" marL="457200" rtl="0" algn="l">
              <a:spcBef>
                <a:spcPts val="1400"/>
              </a:spcBef>
              <a:spcAft>
                <a:spcPts val="400"/>
              </a:spcAft>
              <a:buNone/>
            </a:pPr>
            <a:r>
              <a:t/>
            </a:r>
            <a:endParaRPr sz="1400">
              <a:solidFill>
                <a:srgbClr val="222222"/>
              </a:solidFill>
              <a:latin typeface="Times New Roman"/>
              <a:ea typeface="Times New Roman"/>
              <a:cs typeface="Times New Roman"/>
              <a:sym typeface="Times New Roman"/>
            </a:endParaRPr>
          </a:p>
        </p:txBody>
      </p:sp>
      <p:sp>
        <p:nvSpPr>
          <p:cNvPr id="867" name="Google Shape;867;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868" name="Google Shape;868;p71"/>
          <p:cNvPicPr preferRelativeResize="0"/>
          <p:nvPr/>
        </p:nvPicPr>
        <p:blipFill>
          <a:blip r:embed="rId3">
            <a:alphaModFix/>
          </a:blip>
          <a:stretch>
            <a:fillRect/>
          </a:stretch>
        </p:blipFill>
        <p:spPr>
          <a:xfrm>
            <a:off x="174900" y="2089025"/>
            <a:ext cx="3860950" cy="2657200"/>
          </a:xfrm>
          <a:prstGeom prst="rect">
            <a:avLst/>
          </a:prstGeom>
          <a:noFill/>
          <a:ln>
            <a:noFill/>
          </a:ln>
        </p:spPr>
      </p:pic>
      <p:sp>
        <p:nvSpPr>
          <p:cNvPr id="869" name="Google Shape;869;p71"/>
          <p:cNvSpPr txBox="1"/>
          <p:nvPr>
            <p:ph type="title"/>
          </p:nvPr>
        </p:nvSpPr>
        <p:spPr>
          <a:xfrm>
            <a:off x="311700" y="445025"/>
            <a:ext cx="358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980000"/>
                </a:solidFill>
                <a:latin typeface="Bahiana"/>
                <a:ea typeface="Bahiana"/>
                <a:cs typeface="Bahiana"/>
                <a:sym typeface="Bahiana"/>
              </a:rPr>
              <a:t>Future directions       ➔</a:t>
            </a:r>
            <a:endParaRPr b="1" sz="3600">
              <a:solidFill>
                <a:srgbClr val="980000"/>
              </a:solidFill>
              <a:latin typeface="Bahiana"/>
              <a:ea typeface="Bahiana"/>
              <a:cs typeface="Bahiana"/>
              <a:sym typeface="Bahi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3" name="Shape 873"/>
        <p:cNvGrpSpPr/>
        <p:nvPr/>
      </p:nvGrpSpPr>
      <p:grpSpPr>
        <a:xfrm>
          <a:off x="0" y="0"/>
          <a:ext cx="0" cy="0"/>
          <a:chOff x="0" y="0"/>
          <a:chExt cx="0" cy="0"/>
        </a:xfrm>
      </p:grpSpPr>
      <p:sp>
        <p:nvSpPr>
          <p:cNvPr id="874" name="Google Shape;874;p72"/>
          <p:cNvSpPr txBox="1"/>
          <p:nvPr>
            <p:ph type="title"/>
          </p:nvPr>
        </p:nvSpPr>
        <p:spPr>
          <a:xfrm>
            <a:off x="4038600" y="3237700"/>
            <a:ext cx="4917600" cy="156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7000">
                <a:solidFill>
                  <a:srgbClr val="980000"/>
                </a:solidFill>
                <a:latin typeface="Bahiana"/>
                <a:ea typeface="Bahiana"/>
                <a:cs typeface="Bahiana"/>
                <a:sym typeface="Bahiana"/>
              </a:rPr>
              <a:t>THANK YOU!</a:t>
            </a:r>
            <a:endParaRPr sz="7000">
              <a:solidFill>
                <a:srgbClr val="980000"/>
              </a:solidFill>
              <a:latin typeface="Bahiana"/>
              <a:ea typeface="Bahiana"/>
              <a:cs typeface="Bahiana"/>
              <a:sym typeface="Bahiana"/>
            </a:endParaRPr>
          </a:p>
        </p:txBody>
      </p:sp>
      <p:sp>
        <p:nvSpPr>
          <p:cNvPr id="875" name="Google Shape;875;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876" name="Google Shape;876;p72"/>
          <p:cNvSpPr txBox="1"/>
          <p:nvPr/>
        </p:nvSpPr>
        <p:spPr>
          <a:xfrm>
            <a:off x="673100" y="276225"/>
            <a:ext cx="7799400" cy="23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Still wondering why the title says </a:t>
            </a:r>
            <a:r>
              <a:rPr b="1" i="1" lang="en">
                <a:solidFill>
                  <a:schemeClr val="dk1"/>
                </a:solidFill>
                <a:latin typeface="Times New Roman"/>
                <a:ea typeface="Times New Roman"/>
                <a:cs typeface="Times New Roman"/>
                <a:sym typeface="Times New Roman"/>
              </a:rPr>
              <a:t>“</a:t>
            </a:r>
            <a:r>
              <a:rPr b="1" i="1" lang="en">
                <a:solidFill>
                  <a:srgbClr val="980000"/>
                </a:solidFill>
                <a:latin typeface="Times New Roman"/>
                <a:ea typeface="Times New Roman"/>
                <a:cs typeface="Times New Roman"/>
                <a:sym typeface="Times New Roman"/>
              </a:rPr>
              <a:t>Chain of Thought</a:t>
            </a:r>
            <a:r>
              <a:rPr b="1" i="1" lang="en">
                <a:solidFill>
                  <a:schemeClr val="dk1"/>
                </a:solidFill>
                <a:latin typeface="Times New Roman"/>
                <a:ea typeface="Times New Roman"/>
                <a:cs typeface="Times New Roman"/>
                <a:sym typeface="Times New Roman"/>
              </a:rPr>
              <a:t>”?</a:t>
            </a:r>
            <a:endParaRPr b="1" i="1">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You all saw how providing an initial condition to the first module, A, triggered the next module, B, to automatically fall into its associated attractor. In turn, module C followed B’s instructions and did the same. This cascading process continues if our system consists of more such modules—ultimately allowing the system to recall the desired memory or thought!</a:t>
            </a:r>
            <a:endParaRPr b="1">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How cool is that?</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0" name="Shape 880"/>
        <p:cNvGrpSpPr/>
        <p:nvPr/>
      </p:nvGrpSpPr>
      <p:grpSpPr>
        <a:xfrm>
          <a:off x="0" y="0"/>
          <a:ext cx="0" cy="0"/>
          <a:chOff x="0" y="0"/>
          <a:chExt cx="0" cy="0"/>
        </a:xfrm>
      </p:grpSpPr>
      <p:sp>
        <p:nvSpPr>
          <p:cNvPr id="881" name="Google Shape;881;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980000"/>
                </a:solidFill>
                <a:latin typeface="Bahiana"/>
                <a:ea typeface="Bahiana"/>
                <a:cs typeface="Bahiana"/>
                <a:sym typeface="Bahiana"/>
              </a:rPr>
              <a:t>References</a:t>
            </a:r>
            <a:endParaRPr b="1" sz="3500">
              <a:solidFill>
                <a:srgbClr val="980000"/>
              </a:solidFill>
              <a:latin typeface="Bahiana"/>
              <a:ea typeface="Bahiana"/>
              <a:cs typeface="Bahiana"/>
              <a:sym typeface="Bahiana"/>
            </a:endParaRPr>
          </a:p>
        </p:txBody>
      </p:sp>
      <p:sp>
        <p:nvSpPr>
          <p:cNvPr id="882" name="Google Shape;882;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Times New Roman"/>
              <a:buAutoNum type="arabicPeriod"/>
            </a:pPr>
            <a:r>
              <a:rPr lang="en" sz="1400">
                <a:solidFill>
                  <a:srgbClr val="222222"/>
                </a:solidFill>
                <a:highlight>
                  <a:srgbClr val="FFFFFF"/>
                </a:highlight>
                <a:latin typeface="Times New Roman"/>
                <a:ea typeface="Times New Roman"/>
                <a:cs typeface="Times New Roman"/>
                <a:sym typeface="Times New Roman"/>
              </a:rPr>
              <a:t>Tao, P., Du, C., Xiao, Y. </a:t>
            </a:r>
            <a:r>
              <a:rPr i="1" lang="en" sz="1400">
                <a:solidFill>
                  <a:srgbClr val="222222"/>
                </a:solidFill>
                <a:highlight>
                  <a:srgbClr val="FFFFFF"/>
                </a:highlight>
                <a:latin typeface="Times New Roman"/>
                <a:ea typeface="Times New Roman"/>
                <a:cs typeface="Times New Roman"/>
                <a:sym typeface="Times New Roman"/>
              </a:rPr>
              <a:t>et al.</a:t>
            </a:r>
            <a:r>
              <a:rPr lang="en" sz="1400">
                <a:solidFill>
                  <a:srgbClr val="222222"/>
                </a:solidFill>
                <a:highlight>
                  <a:srgbClr val="FFFFFF"/>
                </a:highlight>
                <a:latin typeface="Times New Roman"/>
                <a:ea typeface="Times New Roman"/>
                <a:cs typeface="Times New Roman"/>
                <a:sym typeface="Times New Roman"/>
              </a:rPr>
              <a:t> Data-driven detection of critical points of phase transitions in complex systems. </a:t>
            </a:r>
            <a:r>
              <a:rPr i="1" lang="en" sz="1400">
                <a:solidFill>
                  <a:srgbClr val="222222"/>
                </a:solidFill>
                <a:highlight>
                  <a:srgbClr val="FFFFFF"/>
                </a:highlight>
                <a:latin typeface="Times New Roman"/>
                <a:ea typeface="Times New Roman"/>
                <a:cs typeface="Times New Roman"/>
                <a:sym typeface="Times New Roman"/>
              </a:rPr>
              <a:t>Commun Phys</a:t>
            </a:r>
            <a:r>
              <a:rPr lang="en" sz="1400">
                <a:solidFill>
                  <a:srgbClr val="222222"/>
                </a:solidFill>
                <a:highlight>
                  <a:srgbClr val="FFFFFF"/>
                </a:highlight>
                <a:latin typeface="Times New Roman"/>
                <a:ea typeface="Times New Roman"/>
                <a:cs typeface="Times New Roman"/>
                <a:sym typeface="Times New Roman"/>
              </a:rPr>
              <a:t> 6, 311 (2023). </a:t>
            </a:r>
            <a:r>
              <a:rPr lang="en" sz="1400" u="sng">
                <a:solidFill>
                  <a:schemeClr val="hlink"/>
                </a:solidFill>
                <a:highlight>
                  <a:srgbClr val="FFFFFF"/>
                </a:highlight>
                <a:latin typeface="Times New Roman"/>
                <a:ea typeface="Times New Roman"/>
                <a:cs typeface="Times New Roman"/>
                <a:sym typeface="Times New Roman"/>
                <a:hlinkClick r:id="rId3"/>
              </a:rPr>
              <a:t>https://doi.org/10.1038/s42005-023-01429-0</a:t>
            </a:r>
            <a:r>
              <a:rPr lang="en" sz="1400">
                <a:solidFill>
                  <a:srgbClr val="222222"/>
                </a:solidFill>
                <a:highlight>
                  <a:srgbClr val="FFFFFF"/>
                </a:highlight>
                <a:latin typeface="Times New Roman"/>
                <a:ea typeface="Times New Roman"/>
                <a:cs typeface="Times New Roman"/>
                <a:sym typeface="Times New Roman"/>
              </a:rPr>
              <a:t> </a:t>
            </a:r>
            <a:endParaRPr sz="1400">
              <a:solidFill>
                <a:srgbClr val="22222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222222"/>
              </a:buClr>
              <a:buSzPts val="1400"/>
              <a:buFont typeface="Times New Roman"/>
              <a:buAutoNum type="arabicPeriod"/>
            </a:pPr>
            <a:r>
              <a:rPr lang="en" sz="1400" u="sng">
                <a:solidFill>
                  <a:schemeClr val="hlink"/>
                </a:solidFill>
                <a:highlight>
                  <a:srgbClr val="FFFFFF"/>
                </a:highlight>
                <a:latin typeface="Times New Roman"/>
                <a:ea typeface="Times New Roman"/>
                <a:cs typeface="Times New Roman"/>
                <a:sym typeface="Times New Roman"/>
                <a:hlinkClick r:id="rId4"/>
              </a:rPr>
              <a:t>https://stanford.edu/~jeffjar/statmech/intro4.html</a:t>
            </a:r>
            <a:endParaRPr sz="1400">
              <a:solidFill>
                <a:schemeClr val="dk1"/>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222222"/>
              </a:buClr>
              <a:buSzPts val="1400"/>
              <a:buFont typeface="Times New Roman"/>
              <a:buAutoNum type="arabicPeriod"/>
            </a:pPr>
            <a:r>
              <a:rPr lang="en" sz="1400">
                <a:solidFill>
                  <a:schemeClr val="dk1"/>
                </a:solidFill>
                <a:highlight>
                  <a:srgbClr val="FFFFFF"/>
                </a:highlight>
                <a:latin typeface="Times New Roman"/>
                <a:ea typeface="Times New Roman"/>
                <a:cs typeface="Times New Roman"/>
                <a:sym typeface="Times New Roman"/>
              </a:rPr>
              <a:t>Energy Landscape of a Hopfield Network.</a:t>
            </a:r>
            <a:r>
              <a:rPr lang="en" sz="1400">
                <a:solidFill>
                  <a:schemeClr val="dk1"/>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 </a:t>
            </a:r>
            <a:r>
              <a:rPr lang="en" sz="1400">
                <a:solidFill>
                  <a:srgbClr val="15171A"/>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Mrazvan22</a:t>
            </a:r>
            <a:r>
              <a:rPr lang="en" sz="1400">
                <a:solidFill>
                  <a:schemeClr val="dk1"/>
                </a:solidFill>
                <a:highlight>
                  <a:srgbClr val="FFFFFF"/>
                </a:highlight>
                <a:latin typeface="Times New Roman"/>
                <a:ea typeface="Times New Roman"/>
                <a:cs typeface="Times New Roman"/>
                <a:sym typeface="Times New Roman"/>
              </a:rPr>
              <a:t> (CC BY-SA 3.0), via Wikimedia Commons; </a:t>
            </a:r>
            <a:r>
              <a:rPr lang="en" sz="1400">
                <a:solidFill>
                  <a:srgbClr val="15171A"/>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Science</a:t>
            </a:r>
            <a:r>
              <a:rPr lang="en" sz="1400">
                <a:latin typeface="Times New Roman"/>
                <a:ea typeface="Times New Roman"/>
                <a:cs typeface="Times New Roman"/>
                <a:sym typeface="Times New Roman"/>
              </a:rPr>
              <a:t> </a:t>
            </a:r>
            <a:r>
              <a:rPr lang="en" sz="1400">
                <a:solidFill>
                  <a:srgbClr val="15171A"/>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Issue 1854</a:t>
            </a:r>
            <a:r>
              <a:rPr lang="en" sz="1400">
                <a:solidFill>
                  <a:srgbClr val="15171A"/>
                </a:solidFill>
                <a:highlight>
                  <a:srgbClr val="FFFFFF"/>
                </a:highlight>
                <a:latin typeface="Times New Roman"/>
                <a:ea typeface="Times New Roman"/>
                <a:cs typeface="Times New Roman"/>
                <a:sym typeface="Times New Roman"/>
              </a:rPr>
              <a:t> </a:t>
            </a:r>
            <a:r>
              <a:rPr lang="en" sz="1400" u="sng">
                <a:solidFill>
                  <a:schemeClr val="hlink"/>
                </a:solidFill>
                <a:highlight>
                  <a:srgbClr val="FFFFFF"/>
                </a:highlight>
                <a:latin typeface="Times New Roman"/>
                <a:ea typeface="Times New Roman"/>
                <a:cs typeface="Times New Roman"/>
                <a:sym typeface="Times New Roman"/>
                <a:hlinkClick r:id="rId9"/>
              </a:rPr>
              <a:t>https://felixonline.co.uk/science/</a:t>
            </a:r>
            <a:r>
              <a:rPr lang="en" sz="1400">
                <a:solidFill>
                  <a:srgbClr val="15171A"/>
                </a:solidFill>
                <a:highlight>
                  <a:srgbClr val="FFFFFF"/>
                </a:highlight>
                <a:latin typeface="Times New Roman"/>
                <a:ea typeface="Times New Roman"/>
                <a:cs typeface="Times New Roman"/>
                <a:sym typeface="Times New Roman"/>
              </a:rPr>
              <a:t> </a:t>
            </a:r>
            <a:endParaRPr sz="1400">
              <a:solidFill>
                <a:srgbClr val="15171A"/>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222222"/>
              </a:buClr>
              <a:buSzPts val="1400"/>
              <a:buFont typeface="Times New Roman"/>
              <a:buAutoNum type="arabicPeriod"/>
            </a:pPr>
            <a:r>
              <a:rPr lang="en" sz="1400" u="sng">
                <a:solidFill>
                  <a:schemeClr val="hlink"/>
                </a:solidFill>
                <a:highlight>
                  <a:srgbClr val="FFFFFF"/>
                </a:highlight>
                <a:latin typeface="Times New Roman"/>
                <a:ea typeface="Times New Roman"/>
                <a:cs typeface="Times New Roman"/>
                <a:sym typeface="Times New Roman"/>
                <a:hlinkClick r:id="rId10"/>
              </a:rPr>
              <a:t>https://www.youtube.com/watch?v=piF6D6CQxUw&amp;t=550s</a:t>
            </a:r>
            <a:endParaRPr sz="1400">
              <a:solidFill>
                <a:srgbClr val="22222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222222"/>
              </a:buClr>
              <a:buSzPts val="1400"/>
              <a:buFont typeface="Times New Roman"/>
              <a:buAutoNum type="arabicPeriod"/>
            </a:pPr>
            <a:r>
              <a:rPr lang="en" sz="1400" u="sng">
                <a:solidFill>
                  <a:schemeClr val="hlink"/>
                </a:solidFill>
                <a:highlight>
                  <a:srgbClr val="FFFFFF"/>
                </a:highlight>
                <a:latin typeface="Times New Roman"/>
                <a:ea typeface="Times New Roman"/>
                <a:cs typeface="Times New Roman"/>
                <a:sym typeface="Times New Roman"/>
                <a:hlinkClick r:id="rId11"/>
              </a:rPr>
              <a:t>https://en.wikipedia.org/wiki/Hopfield_network</a:t>
            </a:r>
            <a:endParaRPr sz="1400">
              <a:solidFill>
                <a:srgbClr val="22222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222222"/>
              </a:buClr>
              <a:buSzPts val="1400"/>
              <a:buFont typeface="Times New Roman"/>
              <a:buAutoNum type="arabicPeriod"/>
            </a:pPr>
            <a:r>
              <a:rPr lang="en" sz="1400">
                <a:solidFill>
                  <a:srgbClr val="222222"/>
                </a:solidFill>
                <a:highlight>
                  <a:srgbClr val="FFFFFF"/>
                </a:highlight>
                <a:latin typeface="Times New Roman"/>
                <a:ea typeface="Times New Roman"/>
                <a:cs typeface="Times New Roman"/>
                <a:sym typeface="Times New Roman"/>
              </a:rPr>
              <a:t>Marullo, C., &amp; Agliari, E. (2021). Boltzmann Machines as Generalized Hopfield Networks: A Review of Recent Results and Outlooks. </a:t>
            </a:r>
            <a:r>
              <a:rPr i="1" lang="en" sz="1400">
                <a:solidFill>
                  <a:srgbClr val="222222"/>
                </a:solidFill>
                <a:highlight>
                  <a:srgbClr val="FFFFFF"/>
                </a:highlight>
                <a:latin typeface="Times New Roman"/>
                <a:ea typeface="Times New Roman"/>
                <a:cs typeface="Times New Roman"/>
                <a:sym typeface="Times New Roman"/>
              </a:rPr>
              <a:t>Entropy</a:t>
            </a:r>
            <a:r>
              <a:rPr lang="en" sz="1400">
                <a:solidFill>
                  <a:srgbClr val="222222"/>
                </a:solidFill>
                <a:highlight>
                  <a:srgbClr val="FFFFFF"/>
                </a:highlight>
                <a:latin typeface="Times New Roman"/>
                <a:ea typeface="Times New Roman"/>
                <a:cs typeface="Times New Roman"/>
                <a:sym typeface="Times New Roman"/>
              </a:rPr>
              <a:t>, </a:t>
            </a:r>
            <a:r>
              <a:rPr i="1" lang="en" sz="1400">
                <a:solidFill>
                  <a:srgbClr val="222222"/>
                </a:solidFill>
                <a:highlight>
                  <a:srgbClr val="FFFFFF"/>
                </a:highlight>
                <a:latin typeface="Times New Roman"/>
                <a:ea typeface="Times New Roman"/>
                <a:cs typeface="Times New Roman"/>
                <a:sym typeface="Times New Roman"/>
              </a:rPr>
              <a:t>23</a:t>
            </a:r>
            <a:r>
              <a:rPr lang="en" sz="1400">
                <a:solidFill>
                  <a:srgbClr val="222222"/>
                </a:solidFill>
                <a:highlight>
                  <a:srgbClr val="FFFFFF"/>
                </a:highlight>
                <a:latin typeface="Times New Roman"/>
                <a:ea typeface="Times New Roman"/>
                <a:cs typeface="Times New Roman"/>
                <a:sym typeface="Times New Roman"/>
              </a:rPr>
              <a:t>(1), 34. </a:t>
            </a:r>
            <a:r>
              <a:rPr lang="en" sz="1400" u="sng">
                <a:solidFill>
                  <a:schemeClr val="hlink"/>
                </a:solidFill>
                <a:highlight>
                  <a:srgbClr val="FFFFFF"/>
                </a:highlight>
                <a:latin typeface="Times New Roman"/>
                <a:ea typeface="Times New Roman"/>
                <a:cs typeface="Times New Roman"/>
                <a:sym typeface="Times New Roman"/>
                <a:hlinkClick r:id="rId12"/>
              </a:rPr>
              <a:t>https://doi.org/10.3390/e23010034</a:t>
            </a:r>
            <a:r>
              <a:rPr lang="en" sz="1400">
                <a:solidFill>
                  <a:srgbClr val="222222"/>
                </a:solidFill>
                <a:highlight>
                  <a:srgbClr val="FFFFFF"/>
                </a:highlight>
                <a:latin typeface="Times New Roman"/>
                <a:ea typeface="Times New Roman"/>
                <a:cs typeface="Times New Roman"/>
                <a:sym typeface="Times New Roman"/>
              </a:rPr>
              <a:t> </a:t>
            </a:r>
            <a:endParaRPr sz="1400">
              <a:solidFill>
                <a:srgbClr val="222222"/>
              </a:solidFill>
              <a:highlight>
                <a:srgbClr val="FFFFFF"/>
              </a:highlight>
              <a:latin typeface="Times New Roman"/>
              <a:ea typeface="Times New Roman"/>
              <a:cs typeface="Times New Roman"/>
              <a:sym typeface="Times New Roman"/>
            </a:endParaRPr>
          </a:p>
        </p:txBody>
      </p:sp>
      <p:sp>
        <p:nvSpPr>
          <p:cNvPr id="883" name="Google Shape;883;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2" name="Shape 672"/>
        <p:cNvGrpSpPr/>
        <p:nvPr/>
      </p:nvGrpSpPr>
      <p:grpSpPr>
        <a:xfrm>
          <a:off x="0" y="0"/>
          <a:ext cx="0" cy="0"/>
          <a:chOff x="0" y="0"/>
          <a:chExt cx="0" cy="0"/>
        </a:xfrm>
      </p:grpSpPr>
      <p:sp>
        <p:nvSpPr>
          <p:cNvPr id="673" name="Google Shape;673;p60"/>
          <p:cNvSpPr txBox="1"/>
          <p:nvPr>
            <p:ph idx="1" type="body"/>
          </p:nvPr>
        </p:nvSpPr>
        <p:spPr>
          <a:xfrm>
            <a:off x="109125" y="1231275"/>
            <a:ext cx="4350000" cy="2228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935"/>
              <a:buNone/>
            </a:pPr>
            <a:r>
              <a:t/>
            </a:r>
            <a:endParaRPr b="1" sz="3120">
              <a:solidFill>
                <a:srgbClr val="980000"/>
              </a:solidFill>
              <a:latin typeface="Bahiana"/>
              <a:ea typeface="Bahiana"/>
              <a:cs typeface="Bahiana"/>
              <a:sym typeface="Bahiana"/>
            </a:endParaRPr>
          </a:p>
          <a:p>
            <a:pPr indent="0" lvl="0" marL="0" rtl="0" algn="ctr">
              <a:lnSpc>
                <a:spcPct val="95000"/>
              </a:lnSpc>
              <a:spcBef>
                <a:spcPts val="0"/>
              </a:spcBef>
              <a:spcAft>
                <a:spcPts val="0"/>
              </a:spcAft>
              <a:buSzPts val="935"/>
              <a:buNone/>
            </a:pPr>
            <a:r>
              <a:t/>
            </a:r>
            <a:endParaRPr b="1" sz="3120">
              <a:solidFill>
                <a:srgbClr val="980000"/>
              </a:solidFill>
              <a:latin typeface="Bahiana"/>
              <a:ea typeface="Bahiana"/>
              <a:cs typeface="Bahiana"/>
              <a:sym typeface="Bahiana"/>
            </a:endParaRPr>
          </a:p>
          <a:p>
            <a:pPr indent="0" lvl="0" marL="0" rtl="0" algn="ctr">
              <a:lnSpc>
                <a:spcPct val="95000"/>
              </a:lnSpc>
              <a:spcBef>
                <a:spcPts val="0"/>
              </a:spcBef>
              <a:spcAft>
                <a:spcPts val="0"/>
              </a:spcAft>
              <a:buSzPts val="935"/>
              <a:buNone/>
            </a:pPr>
            <a:r>
              <a:rPr b="1" lang="en" sz="3120">
                <a:solidFill>
                  <a:srgbClr val="980000"/>
                </a:solidFill>
                <a:latin typeface="Bahiana"/>
                <a:ea typeface="Bahiana"/>
                <a:cs typeface="Bahiana"/>
                <a:sym typeface="Bahiana"/>
              </a:rPr>
              <a:t>How do we recall memories through associations ?</a:t>
            </a:r>
            <a:endParaRPr b="1" sz="3120">
              <a:solidFill>
                <a:srgbClr val="980000"/>
              </a:solidFill>
              <a:latin typeface="Bahiana"/>
              <a:ea typeface="Bahiana"/>
              <a:cs typeface="Bahiana"/>
              <a:sym typeface="Bahiana"/>
            </a:endParaRPr>
          </a:p>
          <a:p>
            <a:pPr indent="0" lvl="0" marL="0" rtl="0" algn="ctr">
              <a:lnSpc>
                <a:spcPct val="95000"/>
              </a:lnSpc>
              <a:spcBef>
                <a:spcPts val="0"/>
              </a:spcBef>
              <a:spcAft>
                <a:spcPts val="0"/>
              </a:spcAft>
              <a:buSzPts val="935"/>
              <a:buNone/>
            </a:pPr>
            <a:r>
              <a:t/>
            </a:r>
            <a:endParaRPr b="1" sz="3120">
              <a:solidFill>
                <a:srgbClr val="980000"/>
              </a:solidFill>
              <a:latin typeface="Bahiana"/>
              <a:ea typeface="Bahiana"/>
              <a:cs typeface="Bahiana"/>
              <a:sym typeface="Bahiana"/>
            </a:endParaRPr>
          </a:p>
        </p:txBody>
      </p:sp>
      <p:sp>
        <p:nvSpPr>
          <p:cNvPr id="674" name="Google Shape;674;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675" name="Google Shape;675;p60" title="wmremove-transformed.jpeg"/>
          <p:cNvPicPr preferRelativeResize="0"/>
          <p:nvPr/>
        </p:nvPicPr>
        <p:blipFill rotWithShape="1">
          <a:blip r:embed="rId3">
            <a:alphaModFix/>
          </a:blip>
          <a:srcRect b="0" l="0" r="2496" t="7595"/>
          <a:stretch/>
        </p:blipFill>
        <p:spPr>
          <a:xfrm>
            <a:off x="4611525" y="465950"/>
            <a:ext cx="4270850" cy="3812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9" name="Shape 679"/>
        <p:cNvGrpSpPr/>
        <p:nvPr/>
      </p:nvGrpSpPr>
      <p:grpSpPr>
        <a:xfrm>
          <a:off x="0" y="0"/>
          <a:ext cx="0" cy="0"/>
          <a:chOff x="0" y="0"/>
          <a:chExt cx="0" cy="0"/>
        </a:xfrm>
      </p:grpSpPr>
      <p:sp>
        <p:nvSpPr>
          <p:cNvPr id="680" name="Google Shape;680;p61"/>
          <p:cNvSpPr txBox="1"/>
          <p:nvPr>
            <p:ph type="title"/>
          </p:nvPr>
        </p:nvSpPr>
        <p:spPr>
          <a:xfrm>
            <a:off x="311700" y="137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820">
                <a:solidFill>
                  <a:srgbClr val="980000"/>
                </a:solidFill>
                <a:latin typeface="Bahiana"/>
                <a:ea typeface="Bahiana"/>
                <a:cs typeface="Bahiana"/>
                <a:sym typeface="Bahiana"/>
              </a:rPr>
              <a:t>LENZ MODEL</a:t>
            </a:r>
            <a:endParaRPr b="1" sz="3820">
              <a:solidFill>
                <a:srgbClr val="980000"/>
              </a:solidFill>
              <a:latin typeface="Bahiana"/>
              <a:ea typeface="Bahiana"/>
              <a:cs typeface="Bahiana"/>
              <a:sym typeface="Bahiana"/>
            </a:endParaRPr>
          </a:p>
        </p:txBody>
      </p:sp>
      <p:sp>
        <p:nvSpPr>
          <p:cNvPr id="681" name="Google Shape;681;p61"/>
          <p:cNvSpPr txBox="1"/>
          <p:nvPr>
            <p:ph idx="12" type="sldNum"/>
          </p:nvPr>
        </p:nvSpPr>
        <p:spPr>
          <a:xfrm>
            <a:off x="8484358" y="48537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2" name="Google Shape;682;p61"/>
          <p:cNvPicPr preferRelativeResize="0"/>
          <p:nvPr/>
        </p:nvPicPr>
        <p:blipFill rotWithShape="1">
          <a:blip r:embed="rId3">
            <a:alphaModFix/>
          </a:blip>
          <a:srcRect b="0" l="0" r="58009" t="0"/>
          <a:stretch/>
        </p:blipFill>
        <p:spPr>
          <a:xfrm>
            <a:off x="630400" y="980875"/>
            <a:ext cx="1969125" cy="1803599"/>
          </a:xfrm>
          <a:prstGeom prst="rect">
            <a:avLst/>
          </a:prstGeom>
          <a:noFill/>
          <a:ln>
            <a:noFill/>
          </a:ln>
        </p:spPr>
      </p:pic>
      <p:sp>
        <p:nvSpPr>
          <p:cNvPr id="683" name="Google Shape;683;p61"/>
          <p:cNvSpPr txBox="1"/>
          <p:nvPr/>
        </p:nvSpPr>
        <p:spPr>
          <a:xfrm>
            <a:off x="630400" y="4400952"/>
            <a:ext cx="2036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chemeClr val="hlink"/>
                </a:solidFill>
                <a:hlinkClick r:id="rId4"/>
              </a:rPr>
              <a:t>https://stanford.edu/~jeffjar/statmech/intro4.html</a:t>
            </a:r>
            <a:r>
              <a:rPr lang="en" sz="600"/>
              <a:t> </a:t>
            </a:r>
            <a:endParaRPr sz="600"/>
          </a:p>
        </p:txBody>
      </p:sp>
      <p:pic>
        <p:nvPicPr>
          <p:cNvPr id="684" name="Google Shape;684;p61"/>
          <p:cNvPicPr preferRelativeResize="0"/>
          <p:nvPr/>
        </p:nvPicPr>
        <p:blipFill>
          <a:blip r:embed="rId5">
            <a:alphaModFix/>
          </a:blip>
          <a:stretch>
            <a:fillRect/>
          </a:stretch>
        </p:blipFill>
        <p:spPr>
          <a:xfrm>
            <a:off x="6004335" y="3580463"/>
            <a:ext cx="2290830" cy="572700"/>
          </a:xfrm>
          <a:prstGeom prst="rect">
            <a:avLst/>
          </a:prstGeom>
          <a:noFill/>
          <a:ln>
            <a:noFill/>
          </a:ln>
        </p:spPr>
      </p:pic>
      <p:pic>
        <p:nvPicPr>
          <p:cNvPr id="685" name="Google Shape;685;p61"/>
          <p:cNvPicPr preferRelativeResize="0"/>
          <p:nvPr/>
        </p:nvPicPr>
        <p:blipFill>
          <a:blip r:embed="rId6">
            <a:alphaModFix/>
          </a:blip>
          <a:stretch>
            <a:fillRect/>
          </a:stretch>
        </p:blipFill>
        <p:spPr>
          <a:xfrm>
            <a:off x="3685475" y="3180300"/>
            <a:ext cx="1266678" cy="572700"/>
          </a:xfrm>
          <a:prstGeom prst="rect">
            <a:avLst/>
          </a:prstGeom>
          <a:noFill/>
          <a:ln>
            <a:noFill/>
          </a:ln>
        </p:spPr>
      </p:pic>
      <p:pic>
        <p:nvPicPr>
          <p:cNvPr id="686" name="Google Shape;686;p61"/>
          <p:cNvPicPr preferRelativeResize="0"/>
          <p:nvPr/>
        </p:nvPicPr>
        <p:blipFill rotWithShape="1">
          <a:blip r:embed="rId3">
            <a:alphaModFix/>
          </a:blip>
          <a:srcRect b="0" l="53632" r="0" t="0"/>
          <a:stretch/>
        </p:blipFill>
        <p:spPr>
          <a:xfrm>
            <a:off x="596625" y="2784475"/>
            <a:ext cx="2036699" cy="1689350"/>
          </a:xfrm>
          <a:prstGeom prst="rect">
            <a:avLst/>
          </a:prstGeom>
          <a:noFill/>
          <a:ln>
            <a:noFill/>
          </a:ln>
        </p:spPr>
      </p:pic>
      <p:pic>
        <p:nvPicPr>
          <p:cNvPr id="687" name="Google Shape;687;p61"/>
          <p:cNvPicPr preferRelativeResize="0"/>
          <p:nvPr/>
        </p:nvPicPr>
        <p:blipFill>
          <a:blip r:embed="rId7">
            <a:alphaModFix/>
          </a:blip>
          <a:stretch>
            <a:fillRect/>
          </a:stretch>
        </p:blipFill>
        <p:spPr>
          <a:xfrm>
            <a:off x="2790875" y="980875"/>
            <a:ext cx="2619850" cy="2102350"/>
          </a:xfrm>
          <a:prstGeom prst="rect">
            <a:avLst/>
          </a:prstGeom>
          <a:noFill/>
          <a:ln>
            <a:noFill/>
          </a:ln>
        </p:spPr>
      </p:pic>
      <p:sp>
        <p:nvSpPr>
          <p:cNvPr id="688" name="Google Shape;688;p61"/>
          <p:cNvSpPr txBox="1"/>
          <p:nvPr/>
        </p:nvSpPr>
        <p:spPr>
          <a:xfrm>
            <a:off x="5467200" y="779100"/>
            <a:ext cx="3365100" cy="22164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Times New Roman"/>
              <a:buChar char="●"/>
            </a:pPr>
            <a:r>
              <a:rPr b="1" lang="en" sz="1100">
                <a:solidFill>
                  <a:schemeClr val="dk1"/>
                </a:solidFill>
                <a:latin typeface="Times New Roman"/>
                <a:ea typeface="Times New Roman"/>
                <a:cs typeface="Times New Roman"/>
                <a:sym typeface="Times New Roman"/>
              </a:rPr>
              <a:t>Lenz Ising Model</a:t>
            </a:r>
            <a:r>
              <a:rPr lang="en" sz="1100">
                <a:solidFill>
                  <a:schemeClr val="dk1"/>
                </a:solidFill>
                <a:latin typeface="Times New Roman"/>
                <a:ea typeface="Times New Roman"/>
                <a:cs typeface="Times New Roman"/>
                <a:sym typeface="Times New Roman"/>
              </a:rPr>
              <a:t> — the minimalist's dream of physics!</a:t>
            </a:r>
            <a:endParaRPr sz="1100">
              <a:solidFill>
                <a:schemeClr val="dk1"/>
              </a:solidFill>
              <a:latin typeface="Times New Roman"/>
              <a:ea typeface="Times New Roman"/>
              <a:cs typeface="Times New Roman"/>
              <a:sym typeface="Times New Roman"/>
            </a:endParaRPr>
          </a:p>
          <a:p>
            <a:pPr indent="-298450" lvl="0" marL="457200" rtl="0" algn="l">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It’s like giving the universe a checkerboard and asking:</a:t>
            </a:r>
            <a:endParaRPr sz="11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rPr i="1" lang="en" sz="1100">
                <a:solidFill>
                  <a:schemeClr val="dk1"/>
                </a:solidFill>
                <a:latin typeface="Times New Roman"/>
                <a:ea typeface="Times New Roman"/>
                <a:cs typeface="Times New Roman"/>
                <a:sym typeface="Times New Roman"/>
              </a:rPr>
              <a:t>"Hey, what happens if each square has an opinion — up or down — and they gossip with their neighbors?"</a:t>
            </a:r>
            <a:endParaRPr i="1" sz="11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t/>
            </a:r>
            <a:endParaRPr i="1"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chemeClr val="dk1"/>
                </a:solidFill>
                <a:latin typeface="Times New Roman"/>
                <a:ea typeface="Times New Roman"/>
                <a:cs typeface="Times New Roman"/>
                <a:sym typeface="Times New Roman"/>
              </a:rPr>
              <a:t>By writing its </a:t>
            </a:r>
            <a:r>
              <a:rPr b="1" lang="en" sz="1100">
                <a:solidFill>
                  <a:schemeClr val="dk1"/>
                </a:solidFill>
                <a:latin typeface="Times New Roman"/>
                <a:ea typeface="Times New Roman"/>
                <a:cs typeface="Times New Roman"/>
                <a:sym typeface="Times New Roman"/>
              </a:rPr>
              <a:t>energy</a:t>
            </a:r>
            <a:r>
              <a:rPr lang="en" sz="1100">
                <a:solidFill>
                  <a:schemeClr val="dk1"/>
                </a:solidFill>
                <a:latin typeface="Times New Roman"/>
                <a:ea typeface="Times New Roman"/>
                <a:cs typeface="Times New Roman"/>
                <a:sym typeface="Times New Roman"/>
              </a:rPr>
              <a:t>, we decode how tiny states evolve, interact, and suddenly flip into a whole new phase!</a:t>
            </a:r>
            <a:endParaRPr i="1" sz="1100">
              <a:solidFill>
                <a:schemeClr val="dk1"/>
              </a:solidFill>
              <a:latin typeface="Times New Roman"/>
              <a:ea typeface="Times New Roman"/>
              <a:cs typeface="Times New Roman"/>
              <a:sym typeface="Times New Roman"/>
            </a:endParaRPr>
          </a:p>
        </p:txBody>
      </p:sp>
      <p:sp>
        <p:nvSpPr>
          <p:cNvPr id="689" name="Google Shape;689;p61"/>
          <p:cNvSpPr/>
          <p:nvPr/>
        </p:nvSpPr>
        <p:spPr>
          <a:xfrm>
            <a:off x="7601525" y="2846800"/>
            <a:ext cx="617200" cy="665775"/>
          </a:xfrm>
          <a:custGeom>
            <a:rect b="b" l="l" r="r" t="t"/>
            <a:pathLst>
              <a:path extrusionOk="0" h="26631" w="24688">
                <a:moveTo>
                  <a:pt x="24688" y="0"/>
                </a:moveTo>
                <a:cubicBezTo>
                  <a:pt x="21027" y="1912"/>
                  <a:pt x="3759" y="9720"/>
                  <a:pt x="2722" y="11469"/>
                </a:cubicBezTo>
                <a:cubicBezTo>
                  <a:pt x="1685" y="13219"/>
                  <a:pt x="18921" y="7970"/>
                  <a:pt x="18467" y="10497"/>
                </a:cubicBezTo>
                <a:cubicBezTo>
                  <a:pt x="18013" y="13024"/>
                  <a:pt x="3078" y="23942"/>
                  <a:pt x="0" y="26631"/>
                </a:cubicBezTo>
              </a:path>
            </a:pathLst>
          </a:custGeom>
          <a:noFill/>
          <a:ln cap="flat" cmpd="sng" w="9525">
            <a:solidFill>
              <a:schemeClr val="dk2"/>
            </a:solidFill>
            <a:prstDash val="solid"/>
            <a:round/>
            <a:headEnd len="med" w="med" type="none"/>
            <a:tailEnd len="med" w="med" type="none"/>
          </a:ln>
        </p:spPr>
      </p:sp>
      <p:sp>
        <p:nvSpPr>
          <p:cNvPr id="690" name="Google Shape;690;p61"/>
          <p:cNvSpPr txBox="1"/>
          <p:nvPr/>
        </p:nvSpPr>
        <p:spPr>
          <a:xfrm>
            <a:off x="6136650" y="4153175"/>
            <a:ext cx="2949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Times New Roman"/>
                <a:ea typeface="Times New Roman"/>
                <a:cs typeface="Times New Roman"/>
                <a:sym typeface="Times New Roman"/>
              </a:rPr>
              <a:t>Wij represents the strength between the ith and jth spin.</a:t>
            </a:r>
            <a:endParaRPr sz="11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2"/>
              </a:solidFill>
              <a:latin typeface="Times New Roman"/>
              <a:ea typeface="Times New Roman"/>
              <a:cs typeface="Times New Roman"/>
              <a:sym typeface="Times New Roman"/>
            </a:endParaRPr>
          </a:p>
        </p:txBody>
      </p:sp>
      <p:sp>
        <p:nvSpPr>
          <p:cNvPr id="691" name="Google Shape;691;p61"/>
          <p:cNvSpPr txBox="1"/>
          <p:nvPr/>
        </p:nvSpPr>
        <p:spPr>
          <a:xfrm>
            <a:off x="2819500" y="3673600"/>
            <a:ext cx="2839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Times New Roman"/>
                <a:ea typeface="Times New Roman"/>
                <a:cs typeface="Times New Roman"/>
                <a:sym typeface="Times New Roman"/>
              </a:rPr>
              <a:t>Throughout our study, we have taken spin values to be:  </a:t>
            </a:r>
            <a:endParaRPr sz="11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chemeClr val="dk2"/>
                </a:solidFill>
                <a:latin typeface="Times New Roman"/>
                <a:ea typeface="Times New Roman"/>
                <a:cs typeface="Times New Roman"/>
                <a:sym typeface="Times New Roman"/>
              </a:rPr>
              <a:t>As we gradually increase the temperature of the system, it slowly spread</a:t>
            </a:r>
            <a:endParaRPr sz="1100">
              <a:solidFill>
                <a:schemeClr val="dk2"/>
              </a:solidFill>
              <a:latin typeface="Times New Roman"/>
              <a:ea typeface="Times New Roman"/>
              <a:cs typeface="Times New Roman"/>
              <a:sym typeface="Times New Roman"/>
            </a:endParaRPr>
          </a:p>
        </p:txBody>
      </p:sp>
      <p:pic>
        <p:nvPicPr>
          <p:cNvPr id="692" name="Google Shape;692;p61"/>
          <p:cNvPicPr preferRelativeResize="0"/>
          <p:nvPr/>
        </p:nvPicPr>
        <p:blipFill>
          <a:blip r:embed="rId8">
            <a:alphaModFix/>
          </a:blip>
          <a:stretch>
            <a:fillRect/>
          </a:stretch>
        </p:blipFill>
        <p:spPr>
          <a:xfrm>
            <a:off x="3641775" y="3943777"/>
            <a:ext cx="655161" cy="1608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6" name="Shape 696"/>
        <p:cNvGrpSpPr/>
        <p:nvPr/>
      </p:nvGrpSpPr>
      <p:grpSpPr>
        <a:xfrm>
          <a:off x="0" y="0"/>
          <a:ext cx="0" cy="0"/>
          <a:chOff x="0" y="0"/>
          <a:chExt cx="0" cy="0"/>
        </a:xfrm>
      </p:grpSpPr>
      <p:sp>
        <p:nvSpPr>
          <p:cNvPr id="697" name="Google Shape;697;p62"/>
          <p:cNvSpPr txBox="1"/>
          <p:nvPr>
            <p:ph idx="1" type="subTitle"/>
          </p:nvPr>
        </p:nvSpPr>
        <p:spPr>
          <a:xfrm>
            <a:off x="2508152" y="245825"/>
            <a:ext cx="4127700" cy="35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52"/>
              <a:buNone/>
            </a:pPr>
            <a:r>
              <a:rPr b="1" lang="en" sz="3400">
                <a:solidFill>
                  <a:srgbClr val="980000"/>
                </a:solidFill>
                <a:latin typeface="Bahiana"/>
                <a:ea typeface="Bahiana"/>
                <a:cs typeface="Bahiana"/>
                <a:sym typeface="Bahiana"/>
              </a:rPr>
              <a:t>pattern formation</a:t>
            </a:r>
            <a:endParaRPr b="1" sz="3400">
              <a:solidFill>
                <a:srgbClr val="980000"/>
              </a:solidFill>
              <a:latin typeface="Bahiana"/>
              <a:ea typeface="Bahiana"/>
              <a:cs typeface="Bahiana"/>
              <a:sym typeface="Bahiana"/>
            </a:endParaRPr>
          </a:p>
        </p:txBody>
      </p:sp>
      <p:pic>
        <p:nvPicPr>
          <p:cNvPr id="698" name="Google Shape;698;p62" title="Recording 2025-06-03 220755edited.mp4">
            <a:hlinkClick r:id="rId3"/>
          </p:cNvPr>
          <p:cNvPicPr preferRelativeResize="0"/>
          <p:nvPr/>
        </p:nvPicPr>
        <p:blipFill>
          <a:blip r:embed="rId4">
            <a:alphaModFix/>
          </a:blip>
          <a:stretch>
            <a:fillRect/>
          </a:stretch>
        </p:blipFill>
        <p:spPr>
          <a:xfrm>
            <a:off x="4336400" y="1114275"/>
            <a:ext cx="3491126" cy="1963775"/>
          </a:xfrm>
          <a:prstGeom prst="rect">
            <a:avLst/>
          </a:prstGeom>
          <a:noFill/>
          <a:ln>
            <a:noFill/>
          </a:ln>
        </p:spPr>
      </p:pic>
      <p:sp>
        <p:nvSpPr>
          <p:cNvPr id="699" name="Google Shape;699;p62"/>
          <p:cNvSpPr txBox="1"/>
          <p:nvPr/>
        </p:nvSpPr>
        <p:spPr>
          <a:xfrm>
            <a:off x="4733863" y="3049100"/>
            <a:ext cx="3573600" cy="79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200">
                <a:solidFill>
                  <a:srgbClr val="222222"/>
                </a:solidFill>
                <a:latin typeface="Times New Roman"/>
                <a:ea typeface="Times New Roman"/>
                <a:cs typeface="Times New Roman"/>
                <a:sym typeface="Times New Roman"/>
              </a:rPr>
              <a:t>How the random patterns align towards the right pattern or the “memory” and, in some cases, the “complementary-memory”</a:t>
            </a:r>
            <a:endParaRPr sz="1200">
              <a:solidFill>
                <a:srgbClr val="222222"/>
              </a:solidFill>
              <a:latin typeface="Times New Roman"/>
              <a:ea typeface="Times New Roman"/>
              <a:cs typeface="Times New Roman"/>
              <a:sym typeface="Times New Roman"/>
            </a:endParaRPr>
          </a:p>
        </p:txBody>
      </p:sp>
      <p:sp>
        <p:nvSpPr>
          <p:cNvPr id="700" name="Google Shape;700;p62"/>
          <p:cNvSpPr txBox="1"/>
          <p:nvPr/>
        </p:nvSpPr>
        <p:spPr>
          <a:xfrm>
            <a:off x="5723038" y="3800850"/>
            <a:ext cx="1748100" cy="30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750" u="sng">
                <a:highlight>
                  <a:srgbClr val="FFFFFF"/>
                </a:highlight>
                <a:latin typeface="Times New Roman"/>
                <a:ea typeface="Times New Roman"/>
                <a:cs typeface="Times New Roman"/>
                <a:sym typeface="Times New Roman"/>
                <a:hlinkClick r:id="rId5"/>
              </a:rPr>
              <a:t>https://felixonline.co.uk/science/</a:t>
            </a:r>
            <a:endParaRPr sz="1100">
              <a:latin typeface="Times New Roman"/>
              <a:ea typeface="Times New Roman"/>
              <a:cs typeface="Times New Roman"/>
              <a:sym typeface="Times New Roman"/>
            </a:endParaRPr>
          </a:p>
        </p:txBody>
      </p:sp>
      <p:pic>
        <p:nvPicPr>
          <p:cNvPr id="701" name="Google Shape;701;p62"/>
          <p:cNvPicPr preferRelativeResize="0"/>
          <p:nvPr/>
        </p:nvPicPr>
        <p:blipFill>
          <a:blip r:embed="rId6">
            <a:alphaModFix/>
          </a:blip>
          <a:stretch>
            <a:fillRect/>
          </a:stretch>
        </p:blipFill>
        <p:spPr>
          <a:xfrm>
            <a:off x="1572800" y="1452013"/>
            <a:ext cx="1903550" cy="2239478"/>
          </a:xfrm>
          <a:prstGeom prst="rect">
            <a:avLst/>
          </a:prstGeom>
          <a:noFill/>
          <a:ln>
            <a:noFill/>
          </a:ln>
        </p:spPr>
      </p:pic>
      <p:sp>
        <p:nvSpPr>
          <p:cNvPr id="702" name="Google Shape;702;p62"/>
          <p:cNvSpPr txBox="1"/>
          <p:nvPr/>
        </p:nvSpPr>
        <p:spPr>
          <a:xfrm>
            <a:off x="2006649" y="3820050"/>
            <a:ext cx="13272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rgbClr val="222222"/>
                </a:solidFill>
                <a:latin typeface="Times New Roman"/>
                <a:ea typeface="Times New Roman"/>
                <a:cs typeface="Times New Roman"/>
                <a:sym typeface="Times New Roman"/>
                <a:hlinkClick r:id="rId7">
                  <a:extLst>
                    <a:ext uri="{A12FA001-AC4F-418D-AE19-62706E023703}">
                      <ahyp:hlinkClr val="tx"/>
                    </a:ext>
                  </a:extLst>
                </a:hlinkClick>
              </a:rPr>
              <a:t>https://rf.mokslasplius.lt/ising-model/</a:t>
            </a:r>
            <a:r>
              <a:rPr lang="en" sz="500">
                <a:solidFill>
                  <a:srgbClr val="222222"/>
                </a:solidFill>
                <a:latin typeface="Times New Roman"/>
                <a:ea typeface="Times New Roman"/>
                <a:cs typeface="Times New Roman"/>
                <a:sym typeface="Times New Roman"/>
              </a:rPr>
              <a:t> </a:t>
            </a:r>
            <a:endParaRPr sz="500">
              <a:solidFill>
                <a:srgbClr val="22222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par>
                                <p:cTn fill="hold" nodeType="with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sp>
        <p:nvSpPr>
          <p:cNvPr id="707" name="Google Shape;707;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solidFill>
                  <a:srgbClr val="980000"/>
                </a:solidFill>
                <a:latin typeface="Bahiana"/>
                <a:ea typeface="Bahiana"/>
                <a:cs typeface="Bahiana"/>
                <a:sym typeface="Bahiana"/>
              </a:rPr>
              <a:t>Hopfield Network</a:t>
            </a:r>
            <a:endParaRPr b="1" sz="3520">
              <a:solidFill>
                <a:srgbClr val="980000"/>
              </a:solidFill>
              <a:latin typeface="Bahiana"/>
              <a:ea typeface="Bahiana"/>
              <a:cs typeface="Bahiana"/>
              <a:sym typeface="Bahiana"/>
            </a:endParaRPr>
          </a:p>
        </p:txBody>
      </p:sp>
      <p:sp>
        <p:nvSpPr>
          <p:cNvPr id="708" name="Google Shape;708;p63"/>
          <p:cNvSpPr txBox="1"/>
          <p:nvPr/>
        </p:nvSpPr>
        <p:spPr>
          <a:xfrm>
            <a:off x="311700" y="1870000"/>
            <a:ext cx="3847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rgbClr val="666666"/>
              </a:solidFill>
              <a:latin typeface="Times New Roman"/>
              <a:ea typeface="Times New Roman"/>
              <a:cs typeface="Times New Roman"/>
              <a:sym typeface="Times New Roman"/>
            </a:endParaRPr>
          </a:p>
        </p:txBody>
      </p:sp>
      <p:sp>
        <p:nvSpPr>
          <p:cNvPr id="709" name="Google Shape;709;p63"/>
          <p:cNvSpPr txBox="1"/>
          <p:nvPr/>
        </p:nvSpPr>
        <p:spPr>
          <a:xfrm>
            <a:off x="311700" y="1257725"/>
            <a:ext cx="86382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1"/>
              </a:buClr>
              <a:buSzPts val="1100"/>
              <a:buChar char="●"/>
            </a:pPr>
            <a:r>
              <a:rPr lang="en" sz="1100">
                <a:solidFill>
                  <a:schemeClr val="dk1"/>
                </a:solidFill>
              </a:rPr>
              <a:t>Our brains can recall the correct memory from just a few clues like a face from a blurry photo or a song from a single note.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These clues act as </a:t>
            </a:r>
            <a:r>
              <a:rPr b="1" lang="en" sz="1100">
                <a:solidFill>
                  <a:schemeClr val="dk1"/>
                </a:solidFill>
              </a:rPr>
              <a:t>initial parameters</a:t>
            </a:r>
            <a:r>
              <a:rPr lang="en" sz="1100">
                <a:solidFill>
                  <a:schemeClr val="dk1"/>
                </a:solidFill>
              </a:rPr>
              <a:t>, guiding the brain to converge on the full memory.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This is exactly how models like the </a:t>
            </a:r>
            <a:r>
              <a:rPr b="1" lang="en" sz="1100">
                <a:solidFill>
                  <a:schemeClr val="dk1"/>
                </a:solidFill>
              </a:rPr>
              <a:t>Hopfield Network</a:t>
            </a:r>
            <a:r>
              <a:rPr lang="en" sz="1100">
                <a:solidFill>
                  <a:schemeClr val="dk1"/>
                </a:solidFill>
              </a:rPr>
              <a:t> work ; they start from partial input and evolve toward the closest stored pattern, just like how our mind fills in the gaps.</a:t>
            </a:r>
            <a:endParaRPr sz="1100">
              <a:solidFill>
                <a:schemeClr val="dk2"/>
              </a:solidFill>
              <a:latin typeface="Times New Roman"/>
              <a:ea typeface="Times New Roman"/>
              <a:cs typeface="Times New Roman"/>
              <a:sym typeface="Times New Roman"/>
            </a:endParaRPr>
          </a:p>
        </p:txBody>
      </p:sp>
      <p:pic>
        <p:nvPicPr>
          <p:cNvPr id="710" name="Google Shape;710;p63"/>
          <p:cNvPicPr preferRelativeResize="0"/>
          <p:nvPr/>
        </p:nvPicPr>
        <p:blipFill>
          <a:blip r:embed="rId3">
            <a:alphaModFix/>
          </a:blip>
          <a:stretch>
            <a:fillRect/>
          </a:stretch>
        </p:blipFill>
        <p:spPr>
          <a:xfrm>
            <a:off x="6774450" y="2270725"/>
            <a:ext cx="2006925" cy="1338600"/>
          </a:xfrm>
          <a:prstGeom prst="rect">
            <a:avLst/>
          </a:prstGeom>
          <a:noFill/>
          <a:ln>
            <a:noFill/>
          </a:ln>
        </p:spPr>
      </p:pic>
      <p:pic>
        <p:nvPicPr>
          <p:cNvPr id="711" name="Google Shape;711;p63"/>
          <p:cNvPicPr preferRelativeResize="0"/>
          <p:nvPr/>
        </p:nvPicPr>
        <p:blipFill>
          <a:blip r:embed="rId4">
            <a:alphaModFix/>
          </a:blip>
          <a:stretch>
            <a:fillRect/>
          </a:stretch>
        </p:blipFill>
        <p:spPr>
          <a:xfrm>
            <a:off x="152400" y="2270725"/>
            <a:ext cx="3067170" cy="2285051"/>
          </a:xfrm>
          <a:prstGeom prst="rect">
            <a:avLst/>
          </a:prstGeom>
          <a:noFill/>
          <a:ln>
            <a:noFill/>
          </a:ln>
        </p:spPr>
      </p:pic>
      <p:sp>
        <p:nvSpPr>
          <p:cNvPr id="712" name="Google Shape;712;p63"/>
          <p:cNvSpPr txBox="1"/>
          <p:nvPr/>
        </p:nvSpPr>
        <p:spPr>
          <a:xfrm rot="-5400000">
            <a:off x="-668400" y="3240138"/>
            <a:ext cx="1644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latin typeface="Times New Roman"/>
                <a:ea typeface="Times New Roman"/>
                <a:cs typeface="Times New Roman"/>
                <a:sym typeface="Times New Roman"/>
              </a:rPr>
              <a:t>https://doi.org/10.3390/e23010034</a:t>
            </a:r>
            <a:endParaRPr sz="800">
              <a:solidFill>
                <a:schemeClr val="dk2"/>
              </a:solidFill>
              <a:latin typeface="Times New Roman"/>
              <a:ea typeface="Times New Roman"/>
              <a:cs typeface="Times New Roman"/>
              <a:sym typeface="Times New Roman"/>
            </a:endParaRPr>
          </a:p>
        </p:txBody>
      </p:sp>
      <p:sp>
        <p:nvSpPr>
          <p:cNvPr id="713" name="Google Shape;713;p63"/>
          <p:cNvSpPr txBox="1"/>
          <p:nvPr/>
        </p:nvSpPr>
        <p:spPr>
          <a:xfrm>
            <a:off x="3639600" y="3766825"/>
            <a:ext cx="51927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Hopfield introduced the problem by taking </a:t>
            </a:r>
            <a:r>
              <a:rPr i="1" lang="en" sz="1200">
                <a:latin typeface="Times New Roman"/>
                <a:ea typeface="Times New Roman"/>
                <a:cs typeface="Times New Roman"/>
                <a:sym typeface="Times New Roman"/>
              </a:rPr>
              <a:t>i</a:t>
            </a:r>
            <a:r>
              <a:rPr lang="en" sz="1200">
                <a:latin typeface="Times New Roman"/>
                <a:ea typeface="Times New Roman"/>
                <a:cs typeface="Times New Roman"/>
                <a:sym typeface="Times New Roman"/>
              </a:rPr>
              <a:t> neurons and assigning a value for each neuron based on their firing ability.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strength of connection between neuron </a:t>
            </a:r>
            <a:r>
              <a:rPr i="1" lang="en" sz="1200">
                <a:latin typeface="Times New Roman"/>
                <a:ea typeface="Times New Roman"/>
                <a:cs typeface="Times New Roman"/>
                <a:sym typeface="Times New Roman"/>
              </a:rPr>
              <a:t>i</a:t>
            </a:r>
            <a:r>
              <a:rPr lang="en" sz="1200">
                <a:latin typeface="Times New Roman"/>
                <a:ea typeface="Times New Roman"/>
                <a:cs typeface="Times New Roman"/>
                <a:sym typeface="Times New Roman"/>
              </a:rPr>
              <a:t> and </a:t>
            </a:r>
            <a:r>
              <a:rPr i="1" lang="en" sz="1200">
                <a:latin typeface="Times New Roman"/>
                <a:ea typeface="Times New Roman"/>
                <a:cs typeface="Times New Roman"/>
                <a:sym typeface="Times New Roman"/>
              </a:rPr>
              <a:t>j</a:t>
            </a:r>
            <a:r>
              <a:rPr lang="en" sz="1200">
                <a:latin typeface="Times New Roman"/>
                <a:ea typeface="Times New Roman"/>
                <a:cs typeface="Times New Roman"/>
                <a:sym typeface="Times New Roman"/>
              </a:rPr>
              <a:t> was captured using a weight matrix       which quantifies how strongly the two neurons influence each other. These weights are symmetric and learned based on the patterns the network is meant to store.</a:t>
            </a:r>
            <a:endParaRPr sz="1200">
              <a:latin typeface="Times New Roman"/>
              <a:ea typeface="Times New Roman"/>
              <a:cs typeface="Times New Roman"/>
              <a:sym typeface="Times New Roman"/>
            </a:endParaRPr>
          </a:p>
        </p:txBody>
      </p:sp>
      <p:pic>
        <p:nvPicPr>
          <p:cNvPr id="714" name="Google Shape;714;p63"/>
          <p:cNvPicPr preferRelativeResize="0"/>
          <p:nvPr/>
        </p:nvPicPr>
        <p:blipFill>
          <a:blip r:embed="rId5">
            <a:alphaModFix/>
          </a:blip>
          <a:stretch>
            <a:fillRect/>
          </a:stretch>
        </p:blipFill>
        <p:spPr>
          <a:xfrm>
            <a:off x="5093925" y="4404925"/>
            <a:ext cx="164375" cy="224400"/>
          </a:xfrm>
          <a:prstGeom prst="rect">
            <a:avLst/>
          </a:prstGeom>
          <a:noFill/>
          <a:ln>
            <a:noFill/>
          </a:ln>
        </p:spPr>
      </p:pic>
      <p:pic>
        <p:nvPicPr>
          <p:cNvPr id="715" name="Google Shape;715;p63"/>
          <p:cNvPicPr preferRelativeResize="0"/>
          <p:nvPr/>
        </p:nvPicPr>
        <p:blipFill>
          <a:blip r:embed="rId6">
            <a:alphaModFix/>
          </a:blip>
          <a:stretch>
            <a:fillRect/>
          </a:stretch>
        </p:blipFill>
        <p:spPr>
          <a:xfrm>
            <a:off x="3443100" y="2435825"/>
            <a:ext cx="2375404" cy="572700"/>
          </a:xfrm>
          <a:prstGeom prst="rect">
            <a:avLst/>
          </a:prstGeom>
          <a:noFill/>
          <a:ln>
            <a:noFill/>
          </a:ln>
        </p:spPr>
      </p:pic>
      <p:pic>
        <p:nvPicPr>
          <p:cNvPr id="716" name="Google Shape;716;p63"/>
          <p:cNvPicPr preferRelativeResize="0"/>
          <p:nvPr/>
        </p:nvPicPr>
        <p:blipFill>
          <a:blip r:embed="rId7">
            <a:alphaModFix/>
          </a:blip>
          <a:stretch>
            <a:fillRect/>
          </a:stretch>
        </p:blipFill>
        <p:spPr>
          <a:xfrm>
            <a:off x="3540525" y="3168675"/>
            <a:ext cx="1197296" cy="292200"/>
          </a:xfrm>
          <a:prstGeom prst="rect">
            <a:avLst/>
          </a:prstGeom>
          <a:noFill/>
          <a:ln>
            <a:noFill/>
          </a:ln>
        </p:spPr>
      </p:pic>
      <p:sp>
        <p:nvSpPr>
          <p:cNvPr id="717" name="Google Shape;717;p63"/>
          <p:cNvSpPr txBox="1"/>
          <p:nvPr/>
        </p:nvSpPr>
        <p:spPr>
          <a:xfrm>
            <a:off x="3664850" y="3533325"/>
            <a:ext cx="54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b</a:t>
            </a:r>
            <a:r>
              <a:rPr lang="en" sz="1200">
                <a:solidFill>
                  <a:schemeClr val="dk2"/>
                </a:solidFill>
                <a:latin typeface="Times New Roman"/>
                <a:ea typeface="Times New Roman"/>
                <a:cs typeface="Times New Roman"/>
                <a:sym typeface="Times New Roman"/>
              </a:rPr>
              <a:t> is the external field used as initial condition.</a:t>
            </a:r>
            <a:endParaRPr sz="1200">
              <a:solidFill>
                <a:schemeClr val="dk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1" name="Shape 721"/>
        <p:cNvGrpSpPr/>
        <p:nvPr/>
      </p:nvGrpSpPr>
      <p:grpSpPr>
        <a:xfrm>
          <a:off x="0" y="0"/>
          <a:ext cx="0" cy="0"/>
          <a:chOff x="0" y="0"/>
          <a:chExt cx="0" cy="0"/>
        </a:xfrm>
      </p:grpSpPr>
      <p:sp>
        <p:nvSpPr>
          <p:cNvPr id="722" name="Google Shape;722;p64"/>
          <p:cNvSpPr txBox="1"/>
          <p:nvPr>
            <p:ph type="title"/>
          </p:nvPr>
        </p:nvSpPr>
        <p:spPr>
          <a:xfrm>
            <a:off x="4776150" y="1895150"/>
            <a:ext cx="3815700" cy="158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300">
                <a:solidFill>
                  <a:srgbClr val="980000"/>
                </a:solidFill>
                <a:latin typeface="Bahiana"/>
                <a:ea typeface="Bahiana"/>
                <a:cs typeface="Bahiana"/>
                <a:sym typeface="Bahiana"/>
              </a:rPr>
              <a:t>Memory is recalled when initial configuration evolves into corresponding attractors!</a:t>
            </a:r>
            <a:endParaRPr b="1" sz="3300">
              <a:solidFill>
                <a:srgbClr val="980000"/>
              </a:solidFill>
              <a:latin typeface="Bahiana"/>
              <a:ea typeface="Bahiana"/>
              <a:cs typeface="Bahiana"/>
              <a:sym typeface="Bahiana"/>
            </a:endParaRPr>
          </a:p>
        </p:txBody>
      </p:sp>
      <p:sp>
        <p:nvSpPr>
          <p:cNvPr id="723" name="Google Shape;723;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724" name="Google Shape;724;p64"/>
          <p:cNvPicPr preferRelativeResize="0"/>
          <p:nvPr/>
        </p:nvPicPr>
        <p:blipFill rotWithShape="1">
          <a:blip r:embed="rId3">
            <a:alphaModFix/>
          </a:blip>
          <a:srcRect b="13990" l="8122" r="0" t="9515"/>
          <a:stretch/>
        </p:blipFill>
        <p:spPr>
          <a:xfrm>
            <a:off x="209650" y="203550"/>
            <a:ext cx="3662049" cy="1832556"/>
          </a:xfrm>
          <a:prstGeom prst="rect">
            <a:avLst/>
          </a:prstGeom>
          <a:noFill/>
          <a:ln>
            <a:noFill/>
          </a:ln>
        </p:spPr>
      </p:pic>
      <p:pic>
        <p:nvPicPr>
          <p:cNvPr id="725" name="Google Shape;725;p64"/>
          <p:cNvPicPr preferRelativeResize="0"/>
          <p:nvPr/>
        </p:nvPicPr>
        <p:blipFill>
          <a:blip r:embed="rId4">
            <a:alphaModFix/>
          </a:blip>
          <a:stretch>
            <a:fillRect/>
          </a:stretch>
        </p:blipFill>
        <p:spPr>
          <a:xfrm>
            <a:off x="643902" y="2116088"/>
            <a:ext cx="3662052" cy="2059075"/>
          </a:xfrm>
          <a:prstGeom prst="rect">
            <a:avLst/>
          </a:prstGeom>
          <a:noFill/>
          <a:ln>
            <a:noFill/>
          </a:ln>
        </p:spPr>
      </p:pic>
      <p:sp>
        <p:nvSpPr>
          <p:cNvPr id="726" name="Google Shape;726;p64"/>
          <p:cNvSpPr txBox="1"/>
          <p:nvPr/>
        </p:nvSpPr>
        <p:spPr>
          <a:xfrm>
            <a:off x="209651" y="3477050"/>
            <a:ext cx="3768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200">
              <a:solidFill>
                <a:schemeClr val="dk2"/>
              </a:solidFill>
              <a:latin typeface="Times New Roman"/>
              <a:ea typeface="Times New Roman"/>
              <a:cs typeface="Times New Roman"/>
              <a:sym typeface="Times New Roman"/>
            </a:endParaRPr>
          </a:p>
        </p:txBody>
      </p:sp>
      <p:sp>
        <p:nvSpPr>
          <p:cNvPr id="727" name="Google Shape;727;p64"/>
          <p:cNvSpPr txBox="1"/>
          <p:nvPr/>
        </p:nvSpPr>
        <p:spPr>
          <a:xfrm>
            <a:off x="761750" y="4255150"/>
            <a:ext cx="4188000" cy="168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latin typeface="Bahiana"/>
                <a:ea typeface="Bahiana"/>
                <a:cs typeface="Bahiana"/>
                <a:sym typeface="Bahiana"/>
              </a:rPr>
              <a:t>Protein folding entropy funnel</a:t>
            </a:r>
            <a:endParaRPr b="1" sz="2300">
              <a:solidFill>
                <a:schemeClr val="dk1"/>
              </a:solidFill>
              <a:latin typeface="Bahiana"/>
              <a:ea typeface="Bahiana"/>
              <a:cs typeface="Bahiana"/>
              <a:sym typeface="Bahiana"/>
            </a:endParaRPr>
          </a:p>
          <a:p>
            <a:pPr indent="0" lvl="0" marL="0" rtl="0" algn="l">
              <a:lnSpc>
                <a:spcPct val="115000"/>
              </a:lnSpc>
              <a:spcBef>
                <a:spcPts val="0"/>
              </a:spcBef>
              <a:spcAft>
                <a:spcPts val="0"/>
              </a:spcAft>
              <a:buClr>
                <a:schemeClr val="dk1"/>
              </a:buClr>
              <a:buSzPts val="1100"/>
              <a:buFont typeface="Arial"/>
              <a:buNone/>
            </a:pPr>
            <a:r>
              <a:rPr lang="en" sz="1200">
                <a:solidFill>
                  <a:schemeClr val="dk2"/>
                </a:solidFill>
                <a:latin typeface="Times New Roman"/>
                <a:ea typeface="Times New Roman"/>
                <a:cs typeface="Times New Roman"/>
                <a:sym typeface="Times New Roman"/>
              </a:rPr>
              <a:t>An interesting parallel can be drawn between protein folding and this memory recall process. There is only 1 right arrangement, which has the lowest energy.</a:t>
            </a:r>
            <a:endParaRPr sz="12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2300">
              <a:solidFill>
                <a:schemeClr val="dk1"/>
              </a:solidFill>
              <a:latin typeface="Bahiana"/>
              <a:ea typeface="Bahiana"/>
              <a:cs typeface="Bahiana"/>
              <a:sym typeface="Bahi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3" name="Google Shape;733;p65"/>
          <p:cNvSpPr/>
          <p:nvPr/>
        </p:nvSpPr>
        <p:spPr>
          <a:xfrm>
            <a:off x="655425" y="566275"/>
            <a:ext cx="1253400" cy="111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p65"/>
          <p:cNvSpPr/>
          <p:nvPr/>
        </p:nvSpPr>
        <p:spPr>
          <a:xfrm>
            <a:off x="2159675" y="571500"/>
            <a:ext cx="1253400" cy="111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p65"/>
          <p:cNvSpPr/>
          <p:nvPr/>
        </p:nvSpPr>
        <p:spPr>
          <a:xfrm>
            <a:off x="924950" y="8130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p65"/>
          <p:cNvSpPr/>
          <p:nvPr/>
        </p:nvSpPr>
        <p:spPr>
          <a:xfrm>
            <a:off x="1209250" y="82765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p65"/>
          <p:cNvSpPr/>
          <p:nvPr/>
        </p:nvSpPr>
        <p:spPr>
          <a:xfrm>
            <a:off x="854600" y="115002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p65"/>
          <p:cNvSpPr/>
          <p:nvPr/>
        </p:nvSpPr>
        <p:spPr>
          <a:xfrm>
            <a:off x="1226450" y="123502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p65"/>
          <p:cNvSpPr/>
          <p:nvPr/>
        </p:nvSpPr>
        <p:spPr>
          <a:xfrm>
            <a:off x="1543350" y="101227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0" name="Google Shape;740;p65"/>
          <p:cNvSpPr/>
          <p:nvPr/>
        </p:nvSpPr>
        <p:spPr>
          <a:xfrm>
            <a:off x="1382150" y="14900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1" name="Google Shape;741;p65"/>
          <p:cNvCxnSpPr>
            <a:stCxn id="735" idx="4"/>
            <a:endCxn id="737" idx="0"/>
          </p:cNvCxnSpPr>
          <p:nvPr/>
        </p:nvCxnSpPr>
        <p:spPr>
          <a:xfrm flipH="1">
            <a:off x="898400" y="883200"/>
            <a:ext cx="70500" cy="266700"/>
          </a:xfrm>
          <a:prstGeom prst="straightConnector1">
            <a:avLst/>
          </a:prstGeom>
          <a:noFill/>
          <a:ln cap="flat" cmpd="sng" w="9525">
            <a:solidFill>
              <a:schemeClr val="dk2"/>
            </a:solidFill>
            <a:prstDash val="solid"/>
            <a:round/>
            <a:headEnd len="med" w="med" type="none"/>
            <a:tailEnd len="med" w="med" type="none"/>
          </a:ln>
        </p:spPr>
      </p:cxnSp>
      <p:cxnSp>
        <p:nvCxnSpPr>
          <p:cNvPr id="742" name="Google Shape;742;p65"/>
          <p:cNvCxnSpPr>
            <a:stCxn id="735" idx="6"/>
            <a:endCxn id="736" idx="3"/>
          </p:cNvCxnSpPr>
          <p:nvPr/>
        </p:nvCxnSpPr>
        <p:spPr>
          <a:xfrm>
            <a:off x="1012850" y="848100"/>
            <a:ext cx="209400" cy="39600"/>
          </a:xfrm>
          <a:prstGeom prst="straightConnector1">
            <a:avLst/>
          </a:prstGeom>
          <a:noFill/>
          <a:ln cap="flat" cmpd="sng" w="9525">
            <a:solidFill>
              <a:schemeClr val="dk2"/>
            </a:solidFill>
            <a:prstDash val="solid"/>
            <a:round/>
            <a:headEnd len="med" w="med" type="none"/>
            <a:tailEnd len="med" w="med" type="none"/>
          </a:ln>
        </p:spPr>
      </p:cxnSp>
      <p:cxnSp>
        <p:nvCxnSpPr>
          <p:cNvPr id="743" name="Google Shape;743;p65"/>
          <p:cNvCxnSpPr>
            <a:stCxn id="735" idx="5"/>
            <a:endCxn id="738" idx="0"/>
          </p:cNvCxnSpPr>
          <p:nvPr/>
        </p:nvCxnSpPr>
        <p:spPr>
          <a:xfrm>
            <a:off x="999977" y="872919"/>
            <a:ext cx="270300" cy="362100"/>
          </a:xfrm>
          <a:prstGeom prst="straightConnector1">
            <a:avLst/>
          </a:prstGeom>
          <a:noFill/>
          <a:ln cap="flat" cmpd="sng" w="9525">
            <a:solidFill>
              <a:schemeClr val="dk2"/>
            </a:solidFill>
            <a:prstDash val="solid"/>
            <a:round/>
            <a:headEnd len="med" w="med" type="none"/>
            <a:tailEnd len="med" w="med" type="none"/>
          </a:ln>
        </p:spPr>
      </p:cxnSp>
      <p:cxnSp>
        <p:nvCxnSpPr>
          <p:cNvPr id="744" name="Google Shape;744;p65"/>
          <p:cNvCxnSpPr>
            <a:stCxn id="737" idx="6"/>
            <a:endCxn id="739" idx="4"/>
          </p:cNvCxnSpPr>
          <p:nvPr/>
        </p:nvCxnSpPr>
        <p:spPr>
          <a:xfrm flipH="1" rot="10800000">
            <a:off x="942500" y="1082525"/>
            <a:ext cx="644700" cy="102600"/>
          </a:xfrm>
          <a:prstGeom prst="straightConnector1">
            <a:avLst/>
          </a:prstGeom>
          <a:noFill/>
          <a:ln cap="flat" cmpd="sng" w="9525">
            <a:solidFill>
              <a:schemeClr val="dk2"/>
            </a:solidFill>
            <a:prstDash val="solid"/>
            <a:round/>
            <a:headEnd len="med" w="med" type="none"/>
            <a:tailEnd len="med" w="med" type="none"/>
          </a:ln>
        </p:spPr>
      </p:cxnSp>
      <p:cxnSp>
        <p:nvCxnSpPr>
          <p:cNvPr id="745" name="Google Shape;745;p65"/>
          <p:cNvCxnSpPr>
            <a:stCxn id="736" idx="5"/>
            <a:endCxn id="740" idx="4"/>
          </p:cNvCxnSpPr>
          <p:nvPr/>
        </p:nvCxnSpPr>
        <p:spPr>
          <a:xfrm>
            <a:off x="1284277" y="887569"/>
            <a:ext cx="141900" cy="672600"/>
          </a:xfrm>
          <a:prstGeom prst="straightConnector1">
            <a:avLst/>
          </a:prstGeom>
          <a:noFill/>
          <a:ln cap="flat" cmpd="sng" w="9525">
            <a:solidFill>
              <a:schemeClr val="dk2"/>
            </a:solidFill>
            <a:prstDash val="solid"/>
            <a:round/>
            <a:headEnd len="med" w="med" type="none"/>
            <a:tailEnd len="med" w="med" type="none"/>
          </a:ln>
        </p:spPr>
      </p:cxnSp>
      <p:cxnSp>
        <p:nvCxnSpPr>
          <p:cNvPr id="746" name="Google Shape;746;p65"/>
          <p:cNvCxnSpPr>
            <a:stCxn id="737" idx="5"/>
            <a:endCxn id="740" idx="3"/>
          </p:cNvCxnSpPr>
          <p:nvPr/>
        </p:nvCxnSpPr>
        <p:spPr>
          <a:xfrm>
            <a:off x="929627" y="1209944"/>
            <a:ext cx="465300" cy="339900"/>
          </a:xfrm>
          <a:prstGeom prst="straightConnector1">
            <a:avLst/>
          </a:prstGeom>
          <a:noFill/>
          <a:ln cap="flat" cmpd="sng" w="9525">
            <a:solidFill>
              <a:schemeClr val="dk2"/>
            </a:solidFill>
            <a:prstDash val="solid"/>
            <a:round/>
            <a:headEnd len="med" w="med" type="none"/>
            <a:tailEnd len="med" w="med" type="none"/>
          </a:ln>
        </p:spPr>
      </p:cxnSp>
      <p:sp>
        <p:nvSpPr>
          <p:cNvPr id="747" name="Google Shape;747;p65"/>
          <p:cNvSpPr/>
          <p:nvPr/>
        </p:nvSpPr>
        <p:spPr>
          <a:xfrm>
            <a:off x="1631250" y="128777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8" name="Google Shape;748;p65"/>
          <p:cNvCxnSpPr>
            <a:stCxn id="736" idx="5"/>
            <a:endCxn id="747" idx="4"/>
          </p:cNvCxnSpPr>
          <p:nvPr/>
        </p:nvCxnSpPr>
        <p:spPr>
          <a:xfrm>
            <a:off x="1284277" y="887569"/>
            <a:ext cx="390900" cy="470400"/>
          </a:xfrm>
          <a:prstGeom prst="straightConnector1">
            <a:avLst/>
          </a:prstGeom>
          <a:noFill/>
          <a:ln cap="flat" cmpd="sng" w="9525">
            <a:solidFill>
              <a:schemeClr val="dk2"/>
            </a:solidFill>
            <a:prstDash val="solid"/>
            <a:round/>
            <a:headEnd len="med" w="med" type="none"/>
            <a:tailEnd len="med" w="med" type="none"/>
          </a:ln>
        </p:spPr>
      </p:cxnSp>
      <p:cxnSp>
        <p:nvCxnSpPr>
          <p:cNvPr id="749" name="Google Shape;749;p65"/>
          <p:cNvCxnSpPr/>
          <p:nvPr/>
        </p:nvCxnSpPr>
        <p:spPr>
          <a:xfrm>
            <a:off x="1292827" y="1268569"/>
            <a:ext cx="373800" cy="63000"/>
          </a:xfrm>
          <a:prstGeom prst="straightConnector1">
            <a:avLst/>
          </a:prstGeom>
          <a:noFill/>
          <a:ln cap="flat" cmpd="sng" w="9525">
            <a:solidFill>
              <a:schemeClr val="dk2"/>
            </a:solidFill>
            <a:prstDash val="solid"/>
            <a:round/>
            <a:headEnd len="med" w="med" type="none"/>
            <a:tailEnd len="med" w="med" type="none"/>
          </a:ln>
        </p:spPr>
      </p:cxnSp>
      <p:sp>
        <p:nvSpPr>
          <p:cNvPr id="750" name="Google Shape;750;p65"/>
          <p:cNvSpPr/>
          <p:nvPr/>
        </p:nvSpPr>
        <p:spPr>
          <a:xfrm>
            <a:off x="2451875" y="8481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p65"/>
          <p:cNvSpPr/>
          <p:nvPr/>
        </p:nvSpPr>
        <p:spPr>
          <a:xfrm>
            <a:off x="2715250" y="6907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p65"/>
          <p:cNvSpPr/>
          <p:nvPr/>
        </p:nvSpPr>
        <p:spPr>
          <a:xfrm>
            <a:off x="2627350" y="101227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p65"/>
          <p:cNvSpPr/>
          <p:nvPr/>
        </p:nvSpPr>
        <p:spPr>
          <a:xfrm>
            <a:off x="2895200" y="15180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4" name="Google Shape;754;p65"/>
          <p:cNvSpPr/>
          <p:nvPr/>
        </p:nvSpPr>
        <p:spPr>
          <a:xfrm>
            <a:off x="3161100" y="14150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5" name="Google Shape;755;p65"/>
          <p:cNvSpPr/>
          <p:nvPr/>
        </p:nvSpPr>
        <p:spPr>
          <a:xfrm>
            <a:off x="2943725" y="89785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6" name="Google Shape;756;p65"/>
          <p:cNvSpPr/>
          <p:nvPr/>
        </p:nvSpPr>
        <p:spPr>
          <a:xfrm>
            <a:off x="2431250" y="122022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7" name="Google Shape;757;p65"/>
          <p:cNvSpPr/>
          <p:nvPr/>
        </p:nvSpPr>
        <p:spPr>
          <a:xfrm>
            <a:off x="2855825" y="1264975"/>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8" name="Google Shape;758;p65"/>
          <p:cNvSpPr/>
          <p:nvPr/>
        </p:nvSpPr>
        <p:spPr>
          <a:xfrm>
            <a:off x="1543350" y="690700"/>
            <a:ext cx="87900" cy="70200"/>
          </a:xfrm>
          <a:prstGeom prst="flowChartConnec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59" name="Google Shape;759;p65"/>
          <p:cNvCxnSpPr>
            <a:stCxn id="738" idx="0"/>
            <a:endCxn id="758" idx="4"/>
          </p:cNvCxnSpPr>
          <p:nvPr/>
        </p:nvCxnSpPr>
        <p:spPr>
          <a:xfrm flipH="1" rot="10800000">
            <a:off x="1270400" y="761025"/>
            <a:ext cx="316800" cy="474000"/>
          </a:xfrm>
          <a:prstGeom prst="straightConnector1">
            <a:avLst/>
          </a:prstGeom>
          <a:noFill/>
          <a:ln cap="flat" cmpd="sng" w="9525">
            <a:solidFill>
              <a:schemeClr val="dk2"/>
            </a:solidFill>
            <a:prstDash val="solid"/>
            <a:round/>
            <a:headEnd len="med" w="med" type="none"/>
            <a:tailEnd len="med" w="med" type="none"/>
          </a:ln>
        </p:spPr>
      </p:cxnSp>
      <p:cxnSp>
        <p:nvCxnSpPr>
          <p:cNvPr id="760" name="Google Shape;760;p65"/>
          <p:cNvCxnSpPr>
            <a:stCxn id="736" idx="6"/>
            <a:endCxn id="758" idx="3"/>
          </p:cNvCxnSpPr>
          <p:nvPr/>
        </p:nvCxnSpPr>
        <p:spPr>
          <a:xfrm flipH="1" rot="10800000">
            <a:off x="1297150" y="750550"/>
            <a:ext cx="259200" cy="112200"/>
          </a:xfrm>
          <a:prstGeom prst="straightConnector1">
            <a:avLst/>
          </a:prstGeom>
          <a:noFill/>
          <a:ln cap="flat" cmpd="sng" w="9525">
            <a:solidFill>
              <a:schemeClr val="dk2"/>
            </a:solidFill>
            <a:prstDash val="solid"/>
            <a:round/>
            <a:headEnd len="med" w="med" type="none"/>
            <a:tailEnd len="med" w="med" type="none"/>
          </a:ln>
        </p:spPr>
      </p:cxnSp>
      <p:cxnSp>
        <p:nvCxnSpPr>
          <p:cNvPr id="761" name="Google Shape;761;p65"/>
          <p:cNvCxnSpPr>
            <a:stCxn id="750" idx="5"/>
            <a:endCxn id="752" idx="5"/>
          </p:cNvCxnSpPr>
          <p:nvPr/>
        </p:nvCxnSpPr>
        <p:spPr>
          <a:xfrm>
            <a:off x="2526902" y="908019"/>
            <a:ext cx="175500" cy="164100"/>
          </a:xfrm>
          <a:prstGeom prst="straightConnector1">
            <a:avLst/>
          </a:prstGeom>
          <a:noFill/>
          <a:ln cap="flat" cmpd="sng" w="9525">
            <a:solidFill>
              <a:schemeClr val="dk2"/>
            </a:solidFill>
            <a:prstDash val="solid"/>
            <a:round/>
            <a:headEnd len="med" w="med" type="none"/>
            <a:tailEnd len="med" w="med" type="none"/>
          </a:ln>
        </p:spPr>
      </p:cxnSp>
      <p:cxnSp>
        <p:nvCxnSpPr>
          <p:cNvPr id="762" name="Google Shape;762;p65"/>
          <p:cNvCxnSpPr>
            <a:stCxn id="756" idx="5"/>
            <a:endCxn id="757" idx="3"/>
          </p:cNvCxnSpPr>
          <p:nvPr/>
        </p:nvCxnSpPr>
        <p:spPr>
          <a:xfrm>
            <a:off x="2506277" y="1280144"/>
            <a:ext cx="362400" cy="44700"/>
          </a:xfrm>
          <a:prstGeom prst="straightConnector1">
            <a:avLst/>
          </a:prstGeom>
          <a:noFill/>
          <a:ln cap="flat" cmpd="sng" w="9525">
            <a:solidFill>
              <a:schemeClr val="dk2"/>
            </a:solidFill>
            <a:prstDash val="solid"/>
            <a:round/>
            <a:headEnd len="med" w="med" type="none"/>
            <a:tailEnd len="med" w="med" type="none"/>
          </a:ln>
        </p:spPr>
      </p:cxnSp>
      <p:cxnSp>
        <p:nvCxnSpPr>
          <p:cNvPr id="763" name="Google Shape;763;p65"/>
          <p:cNvCxnSpPr>
            <a:stCxn id="750" idx="7"/>
            <a:endCxn id="751" idx="3"/>
          </p:cNvCxnSpPr>
          <p:nvPr/>
        </p:nvCxnSpPr>
        <p:spPr>
          <a:xfrm flipH="1" rot="10800000">
            <a:off x="2526902" y="750681"/>
            <a:ext cx="201300" cy="107700"/>
          </a:xfrm>
          <a:prstGeom prst="straightConnector1">
            <a:avLst/>
          </a:prstGeom>
          <a:noFill/>
          <a:ln cap="flat" cmpd="sng" w="9525">
            <a:solidFill>
              <a:schemeClr val="dk2"/>
            </a:solidFill>
            <a:prstDash val="solid"/>
            <a:round/>
            <a:headEnd len="med" w="med" type="none"/>
            <a:tailEnd len="med" w="med" type="none"/>
          </a:ln>
        </p:spPr>
      </p:cxnSp>
      <p:cxnSp>
        <p:nvCxnSpPr>
          <p:cNvPr id="764" name="Google Shape;764;p65"/>
          <p:cNvCxnSpPr>
            <a:stCxn id="751" idx="4"/>
            <a:endCxn id="754" idx="0"/>
          </p:cNvCxnSpPr>
          <p:nvPr/>
        </p:nvCxnSpPr>
        <p:spPr>
          <a:xfrm>
            <a:off x="2759200" y="760900"/>
            <a:ext cx="445800" cy="654000"/>
          </a:xfrm>
          <a:prstGeom prst="straightConnector1">
            <a:avLst/>
          </a:prstGeom>
          <a:noFill/>
          <a:ln cap="flat" cmpd="sng" w="9525">
            <a:solidFill>
              <a:schemeClr val="dk2"/>
            </a:solidFill>
            <a:prstDash val="solid"/>
            <a:round/>
            <a:headEnd len="med" w="med" type="none"/>
            <a:tailEnd len="med" w="med" type="none"/>
          </a:ln>
        </p:spPr>
      </p:cxnSp>
      <p:cxnSp>
        <p:nvCxnSpPr>
          <p:cNvPr id="765" name="Google Shape;765;p65"/>
          <p:cNvCxnSpPr>
            <a:stCxn id="756" idx="0"/>
            <a:endCxn id="755" idx="4"/>
          </p:cNvCxnSpPr>
          <p:nvPr/>
        </p:nvCxnSpPr>
        <p:spPr>
          <a:xfrm flipH="1" rot="10800000">
            <a:off x="2475200" y="967925"/>
            <a:ext cx="512400" cy="252300"/>
          </a:xfrm>
          <a:prstGeom prst="straightConnector1">
            <a:avLst/>
          </a:prstGeom>
          <a:noFill/>
          <a:ln cap="flat" cmpd="sng" w="9525">
            <a:solidFill>
              <a:schemeClr val="dk2"/>
            </a:solidFill>
            <a:prstDash val="solid"/>
            <a:round/>
            <a:headEnd len="med" w="med" type="none"/>
            <a:tailEnd len="med" w="med" type="none"/>
          </a:ln>
        </p:spPr>
      </p:cxnSp>
      <p:cxnSp>
        <p:nvCxnSpPr>
          <p:cNvPr id="766" name="Google Shape;766;p65"/>
          <p:cNvCxnSpPr>
            <a:stCxn id="752" idx="5"/>
            <a:endCxn id="757" idx="5"/>
          </p:cNvCxnSpPr>
          <p:nvPr/>
        </p:nvCxnSpPr>
        <p:spPr>
          <a:xfrm>
            <a:off x="2702377" y="1072194"/>
            <a:ext cx="228600" cy="252600"/>
          </a:xfrm>
          <a:prstGeom prst="straightConnector1">
            <a:avLst/>
          </a:prstGeom>
          <a:noFill/>
          <a:ln cap="flat" cmpd="sng" w="9525">
            <a:solidFill>
              <a:schemeClr val="dk2"/>
            </a:solidFill>
            <a:prstDash val="solid"/>
            <a:round/>
            <a:headEnd len="med" w="med" type="none"/>
            <a:tailEnd len="med" w="med" type="none"/>
          </a:ln>
        </p:spPr>
      </p:cxnSp>
      <p:cxnSp>
        <p:nvCxnSpPr>
          <p:cNvPr id="767" name="Google Shape;767;p65"/>
          <p:cNvCxnSpPr>
            <a:stCxn id="750" idx="4"/>
            <a:endCxn id="756" idx="4"/>
          </p:cNvCxnSpPr>
          <p:nvPr/>
        </p:nvCxnSpPr>
        <p:spPr>
          <a:xfrm flipH="1">
            <a:off x="2475125" y="918300"/>
            <a:ext cx="20700" cy="372000"/>
          </a:xfrm>
          <a:prstGeom prst="straightConnector1">
            <a:avLst/>
          </a:prstGeom>
          <a:noFill/>
          <a:ln cap="flat" cmpd="sng" w="9525">
            <a:solidFill>
              <a:schemeClr val="dk2"/>
            </a:solidFill>
            <a:prstDash val="solid"/>
            <a:round/>
            <a:headEnd len="med" w="med" type="none"/>
            <a:tailEnd len="med" w="med" type="none"/>
          </a:ln>
        </p:spPr>
      </p:cxnSp>
      <p:cxnSp>
        <p:nvCxnSpPr>
          <p:cNvPr id="768" name="Google Shape;768;p65"/>
          <p:cNvCxnSpPr>
            <a:stCxn id="757" idx="5"/>
            <a:endCxn id="753" idx="0"/>
          </p:cNvCxnSpPr>
          <p:nvPr/>
        </p:nvCxnSpPr>
        <p:spPr>
          <a:xfrm>
            <a:off x="2930852" y="1324894"/>
            <a:ext cx="8400" cy="193200"/>
          </a:xfrm>
          <a:prstGeom prst="straightConnector1">
            <a:avLst/>
          </a:prstGeom>
          <a:noFill/>
          <a:ln cap="flat" cmpd="sng" w="9525">
            <a:solidFill>
              <a:schemeClr val="dk2"/>
            </a:solidFill>
            <a:prstDash val="solid"/>
            <a:round/>
            <a:headEnd len="med" w="med" type="none"/>
            <a:tailEnd len="med" w="med" type="none"/>
          </a:ln>
        </p:spPr>
      </p:cxnSp>
      <p:cxnSp>
        <p:nvCxnSpPr>
          <p:cNvPr id="769" name="Google Shape;769;p65"/>
          <p:cNvCxnSpPr>
            <a:endCxn id="755" idx="5"/>
          </p:cNvCxnSpPr>
          <p:nvPr/>
        </p:nvCxnSpPr>
        <p:spPr>
          <a:xfrm rot="10800000">
            <a:off x="3018752" y="957769"/>
            <a:ext cx="186300" cy="457200"/>
          </a:xfrm>
          <a:prstGeom prst="straightConnector1">
            <a:avLst/>
          </a:prstGeom>
          <a:noFill/>
          <a:ln cap="flat" cmpd="sng" w="9525">
            <a:solidFill>
              <a:schemeClr val="dk2"/>
            </a:solidFill>
            <a:prstDash val="solid"/>
            <a:round/>
            <a:headEnd len="med" w="med" type="none"/>
            <a:tailEnd len="med" w="med" type="none"/>
          </a:ln>
        </p:spPr>
      </p:cxnSp>
      <p:cxnSp>
        <p:nvCxnSpPr>
          <p:cNvPr id="770" name="Google Shape;770;p65"/>
          <p:cNvCxnSpPr>
            <a:endCxn id="754" idx="0"/>
          </p:cNvCxnSpPr>
          <p:nvPr/>
        </p:nvCxnSpPr>
        <p:spPr>
          <a:xfrm>
            <a:off x="2702250" y="1072100"/>
            <a:ext cx="502800" cy="342900"/>
          </a:xfrm>
          <a:prstGeom prst="straightConnector1">
            <a:avLst/>
          </a:prstGeom>
          <a:noFill/>
          <a:ln cap="flat" cmpd="sng" w="9525">
            <a:solidFill>
              <a:schemeClr val="dk2"/>
            </a:solidFill>
            <a:prstDash val="solid"/>
            <a:round/>
            <a:headEnd len="med" w="med" type="none"/>
            <a:tailEnd len="med" w="med" type="none"/>
          </a:ln>
        </p:spPr>
      </p:cxnSp>
      <p:cxnSp>
        <p:nvCxnSpPr>
          <p:cNvPr id="771" name="Google Shape;771;p65"/>
          <p:cNvCxnSpPr>
            <a:stCxn id="756" idx="4"/>
            <a:endCxn id="753" idx="4"/>
          </p:cNvCxnSpPr>
          <p:nvPr/>
        </p:nvCxnSpPr>
        <p:spPr>
          <a:xfrm>
            <a:off x="2475200" y="1290425"/>
            <a:ext cx="464100" cy="297900"/>
          </a:xfrm>
          <a:prstGeom prst="straightConnector1">
            <a:avLst/>
          </a:prstGeom>
          <a:noFill/>
          <a:ln cap="flat" cmpd="sng" w="9525">
            <a:solidFill>
              <a:schemeClr val="dk2"/>
            </a:solidFill>
            <a:prstDash val="solid"/>
            <a:round/>
            <a:headEnd len="med" w="med" type="none"/>
            <a:tailEnd len="med" w="med" type="none"/>
          </a:ln>
        </p:spPr>
      </p:cxnSp>
      <p:cxnSp>
        <p:nvCxnSpPr>
          <p:cNvPr id="772" name="Google Shape;772;p65"/>
          <p:cNvCxnSpPr>
            <a:stCxn id="752" idx="7"/>
            <a:endCxn id="755" idx="3"/>
          </p:cNvCxnSpPr>
          <p:nvPr/>
        </p:nvCxnSpPr>
        <p:spPr>
          <a:xfrm flipH="1" rot="10800000">
            <a:off x="2702377" y="957756"/>
            <a:ext cx="254100" cy="64800"/>
          </a:xfrm>
          <a:prstGeom prst="straightConnector1">
            <a:avLst/>
          </a:prstGeom>
          <a:noFill/>
          <a:ln cap="flat" cmpd="sng" w="9525">
            <a:solidFill>
              <a:schemeClr val="dk2"/>
            </a:solidFill>
            <a:prstDash val="solid"/>
            <a:round/>
            <a:headEnd len="med" w="med" type="none"/>
            <a:tailEnd len="med" w="med" type="none"/>
          </a:ln>
        </p:spPr>
      </p:cxnSp>
      <p:cxnSp>
        <p:nvCxnSpPr>
          <p:cNvPr id="773" name="Google Shape;773;p65"/>
          <p:cNvCxnSpPr>
            <a:stCxn id="758" idx="7"/>
            <a:endCxn id="750" idx="7"/>
          </p:cNvCxnSpPr>
          <p:nvPr/>
        </p:nvCxnSpPr>
        <p:spPr>
          <a:xfrm flipH="1" rot="-5400000">
            <a:off x="1993827" y="325531"/>
            <a:ext cx="157500" cy="908400"/>
          </a:xfrm>
          <a:prstGeom prst="curvedConnector3">
            <a:avLst>
              <a:gd fmla="val -157718" name="adj1"/>
            </a:avLst>
          </a:prstGeom>
          <a:noFill/>
          <a:ln cap="flat" cmpd="sng" w="9525">
            <a:solidFill>
              <a:schemeClr val="dk2"/>
            </a:solidFill>
            <a:prstDash val="solid"/>
            <a:round/>
            <a:headEnd len="med" w="med" type="none"/>
            <a:tailEnd len="med" w="med" type="none"/>
          </a:ln>
        </p:spPr>
      </p:cxnSp>
      <p:cxnSp>
        <p:nvCxnSpPr>
          <p:cNvPr id="774" name="Google Shape;774;p65"/>
          <p:cNvCxnSpPr>
            <a:stCxn id="738" idx="5"/>
            <a:endCxn id="756" idx="3"/>
          </p:cNvCxnSpPr>
          <p:nvPr/>
        </p:nvCxnSpPr>
        <p:spPr>
          <a:xfrm rot="-5400000">
            <a:off x="1865477" y="716244"/>
            <a:ext cx="14700" cy="1142700"/>
          </a:xfrm>
          <a:prstGeom prst="curvedConnector3">
            <a:avLst>
              <a:gd fmla="val -1689834" name="adj1"/>
            </a:avLst>
          </a:prstGeom>
          <a:noFill/>
          <a:ln cap="flat" cmpd="sng" w="9525">
            <a:solidFill>
              <a:schemeClr val="dk2"/>
            </a:solidFill>
            <a:prstDash val="solid"/>
            <a:round/>
            <a:headEnd len="med" w="med" type="none"/>
            <a:tailEnd len="med" w="med" type="none"/>
          </a:ln>
        </p:spPr>
      </p:cxnSp>
      <p:cxnSp>
        <p:nvCxnSpPr>
          <p:cNvPr id="775" name="Google Shape;775;p65"/>
          <p:cNvCxnSpPr>
            <a:stCxn id="739" idx="5"/>
            <a:endCxn id="755" idx="5"/>
          </p:cNvCxnSpPr>
          <p:nvPr/>
        </p:nvCxnSpPr>
        <p:spPr>
          <a:xfrm rot="-5400000">
            <a:off x="2261427" y="314844"/>
            <a:ext cx="114300" cy="1400400"/>
          </a:xfrm>
          <a:prstGeom prst="curvedConnector3">
            <a:avLst>
              <a:gd fmla="val -217328" name="adj1"/>
            </a:avLst>
          </a:prstGeom>
          <a:noFill/>
          <a:ln cap="flat" cmpd="sng" w="9525">
            <a:solidFill>
              <a:schemeClr val="dk2"/>
            </a:solidFill>
            <a:prstDash val="solid"/>
            <a:round/>
            <a:headEnd len="med" w="med" type="none"/>
            <a:tailEnd len="med" w="med" type="none"/>
          </a:ln>
        </p:spPr>
      </p:cxnSp>
      <p:cxnSp>
        <p:nvCxnSpPr>
          <p:cNvPr id="776" name="Google Shape;776;p65"/>
          <p:cNvCxnSpPr>
            <a:stCxn id="737" idx="4"/>
            <a:endCxn id="754" idx="4"/>
          </p:cNvCxnSpPr>
          <p:nvPr/>
        </p:nvCxnSpPr>
        <p:spPr>
          <a:xfrm flipH="1" rot="-5400000">
            <a:off x="1919300" y="199475"/>
            <a:ext cx="264900" cy="2306400"/>
          </a:xfrm>
          <a:prstGeom prst="curvedConnector3">
            <a:avLst>
              <a:gd fmla="val 189921" name="adj1"/>
            </a:avLst>
          </a:prstGeom>
          <a:noFill/>
          <a:ln cap="flat" cmpd="sng" w="9525">
            <a:solidFill>
              <a:schemeClr val="dk2"/>
            </a:solidFill>
            <a:prstDash val="solid"/>
            <a:round/>
            <a:headEnd len="med" w="med" type="none"/>
            <a:tailEnd len="med" w="med" type="none"/>
          </a:ln>
        </p:spPr>
      </p:cxnSp>
      <p:pic>
        <p:nvPicPr>
          <p:cNvPr id="777" name="Google Shape;777;p65"/>
          <p:cNvPicPr preferRelativeResize="0"/>
          <p:nvPr/>
        </p:nvPicPr>
        <p:blipFill>
          <a:blip r:embed="rId3">
            <a:alphaModFix/>
          </a:blip>
          <a:stretch>
            <a:fillRect/>
          </a:stretch>
        </p:blipFill>
        <p:spPr>
          <a:xfrm>
            <a:off x="1908813" y="1727925"/>
            <a:ext cx="186300" cy="207000"/>
          </a:xfrm>
          <a:prstGeom prst="rect">
            <a:avLst/>
          </a:prstGeom>
          <a:noFill/>
          <a:ln>
            <a:noFill/>
          </a:ln>
        </p:spPr>
      </p:pic>
      <p:pic>
        <p:nvPicPr>
          <p:cNvPr id="778" name="Google Shape;778;p65"/>
          <p:cNvPicPr preferRelativeResize="0"/>
          <p:nvPr/>
        </p:nvPicPr>
        <p:blipFill rotWithShape="1">
          <a:blip r:embed="rId4">
            <a:alphaModFix/>
          </a:blip>
          <a:srcRect b="0" l="10580" r="-10580" t="0"/>
          <a:stretch/>
        </p:blipFill>
        <p:spPr>
          <a:xfrm>
            <a:off x="4118351" y="914025"/>
            <a:ext cx="831600" cy="266700"/>
          </a:xfrm>
          <a:prstGeom prst="rect">
            <a:avLst/>
          </a:prstGeom>
          <a:noFill/>
          <a:ln>
            <a:noFill/>
          </a:ln>
        </p:spPr>
      </p:pic>
      <p:sp>
        <p:nvSpPr>
          <p:cNvPr id="779" name="Google Shape;779;p65"/>
          <p:cNvSpPr txBox="1"/>
          <p:nvPr/>
        </p:nvSpPr>
        <p:spPr>
          <a:xfrm>
            <a:off x="4226275" y="849975"/>
            <a:ext cx="3982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Times New Roman"/>
                <a:ea typeface="Times New Roman"/>
                <a:cs typeface="Times New Roman"/>
                <a:sym typeface="Times New Roman"/>
              </a:rPr>
              <a:t>                 i</a:t>
            </a:r>
            <a:r>
              <a:rPr lang="en" sz="1100">
                <a:solidFill>
                  <a:schemeClr val="dk2"/>
                </a:solidFill>
                <a:latin typeface="Times New Roman"/>
                <a:ea typeface="Times New Roman"/>
                <a:cs typeface="Times New Roman"/>
                <a:sym typeface="Times New Roman"/>
              </a:rPr>
              <a:t>s taken for symmetric/undirected network</a:t>
            </a:r>
            <a:endParaRPr sz="11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2"/>
              </a:solidFill>
              <a:latin typeface="Times New Roman"/>
              <a:ea typeface="Times New Roman"/>
              <a:cs typeface="Times New Roman"/>
              <a:sym typeface="Times New Roman"/>
            </a:endParaRPr>
          </a:p>
        </p:txBody>
      </p:sp>
      <p:pic>
        <p:nvPicPr>
          <p:cNvPr id="780" name="Google Shape;780;p65"/>
          <p:cNvPicPr preferRelativeResize="0"/>
          <p:nvPr/>
        </p:nvPicPr>
        <p:blipFill>
          <a:blip r:embed="rId5">
            <a:alphaModFix/>
          </a:blip>
          <a:stretch>
            <a:fillRect/>
          </a:stretch>
        </p:blipFill>
        <p:spPr>
          <a:xfrm>
            <a:off x="1408781" y="595218"/>
            <a:ext cx="141900" cy="182443"/>
          </a:xfrm>
          <a:prstGeom prst="rect">
            <a:avLst/>
          </a:prstGeom>
          <a:noFill/>
          <a:ln>
            <a:noFill/>
          </a:ln>
        </p:spPr>
      </p:pic>
      <p:pic>
        <p:nvPicPr>
          <p:cNvPr id="781" name="Google Shape;781;p65"/>
          <p:cNvPicPr preferRelativeResize="0"/>
          <p:nvPr/>
        </p:nvPicPr>
        <p:blipFill>
          <a:blip r:embed="rId6">
            <a:alphaModFix/>
          </a:blip>
          <a:stretch>
            <a:fillRect/>
          </a:stretch>
        </p:blipFill>
        <p:spPr>
          <a:xfrm>
            <a:off x="1606698" y="850898"/>
            <a:ext cx="127643" cy="164100"/>
          </a:xfrm>
          <a:prstGeom prst="rect">
            <a:avLst/>
          </a:prstGeom>
          <a:noFill/>
          <a:ln>
            <a:noFill/>
          </a:ln>
        </p:spPr>
      </p:pic>
      <p:pic>
        <p:nvPicPr>
          <p:cNvPr id="782" name="Google Shape;782;p65"/>
          <p:cNvPicPr preferRelativeResize="0"/>
          <p:nvPr/>
        </p:nvPicPr>
        <p:blipFill>
          <a:blip r:embed="rId7">
            <a:alphaModFix/>
          </a:blip>
          <a:stretch>
            <a:fillRect/>
          </a:stretch>
        </p:blipFill>
        <p:spPr>
          <a:xfrm>
            <a:off x="2328200" y="875293"/>
            <a:ext cx="141900" cy="182443"/>
          </a:xfrm>
          <a:prstGeom prst="rect">
            <a:avLst/>
          </a:prstGeom>
          <a:noFill/>
          <a:ln>
            <a:noFill/>
          </a:ln>
        </p:spPr>
      </p:pic>
      <p:pic>
        <p:nvPicPr>
          <p:cNvPr id="783" name="Google Shape;783;p65"/>
          <p:cNvPicPr preferRelativeResize="0"/>
          <p:nvPr/>
        </p:nvPicPr>
        <p:blipFill>
          <a:blip r:embed="rId8">
            <a:alphaModFix/>
          </a:blip>
          <a:stretch>
            <a:fillRect/>
          </a:stretch>
        </p:blipFill>
        <p:spPr>
          <a:xfrm>
            <a:off x="3210974" y="1179738"/>
            <a:ext cx="175500" cy="240679"/>
          </a:xfrm>
          <a:prstGeom prst="rect">
            <a:avLst/>
          </a:prstGeom>
          <a:noFill/>
          <a:ln>
            <a:noFill/>
          </a:ln>
        </p:spPr>
      </p:pic>
      <p:pic>
        <p:nvPicPr>
          <p:cNvPr id="784" name="Google Shape;784;p65"/>
          <p:cNvPicPr preferRelativeResize="0"/>
          <p:nvPr/>
        </p:nvPicPr>
        <p:blipFill>
          <a:blip r:embed="rId9">
            <a:alphaModFix/>
          </a:blip>
          <a:stretch>
            <a:fillRect/>
          </a:stretch>
        </p:blipFill>
        <p:spPr>
          <a:xfrm>
            <a:off x="2961823" y="724585"/>
            <a:ext cx="127650" cy="164119"/>
          </a:xfrm>
          <a:prstGeom prst="rect">
            <a:avLst/>
          </a:prstGeom>
          <a:noFill/>
          <a:ln>
            <a:noFill/>
          </a:ln>
        </p:spPr>
      </p:pic>
      <p:pic>
        <p:nvPicPr>
          <p:cNvPr id="785" name="Google Shape;785;p65"/>
          <p:cNvPicPr preferRelativeResize="0"/>
          <p:nvPr/>
        </p:nvPicPr>
        <p:blipFill>
          <a:blip r:embed="rId10">
            <a:alphaModFix/>
          </a:blip>
          <a:stretch>
            <a:fillRect/>
          </a:stretch>
        </p:blipFill>
        <p:spPr>
          <a:xfrm>
            <a:off x="681025" y="1123795"/>
            <a:ext cx="186300" cy="239529"/>
          </a:xfrm>
          <a:prstGeom prst="rect">
            <a:avLst/>
          </a:prstGeom>
          <a:noFill/>
          <a:ln>
            <a:noFill/>
          </a:ln>
        </p:spPr>
      </p:pic>
      <p:pic>
        <p:nvPicPr>
          <p:cNvPr id="786" name="Google Shape;786;p65"/>
          <p:cNvPicPr preferRelativeResize="0"/>
          <p:nvPr/>
        </p:nvPicPr>
        <p:blipFill>
          <a:blip r:embed="rId11">
            <a:alphaModFix/>
          </a:blip>
          <a:stretch>
            <a:fillRect/>
          </a:stretch>
        </p:blipFill>
        <p:spPr>
          <a:xfrm>
            <a:off x="659581" y="3130538"/>
            <a:ext cx="1644194" cy="930675"/>
          </a:xfrm>
          <a:prstGeom prst="rect">
            <a:avLst/>
          </a:prstGeom>
          <a:noFill/>
          <a:ln>
            <a:noFill/>
          </a:ln>
        </p:spPr>
      </p:pic>
      <p:cxnSp>
        <p:nvCxnSpPr>
          <p:cNvPr id="787" name="Google Shape;787;p65"/>
          <p:cNvCxnSpPr/>
          <p:nvPr/>
        </p:nvCxnSpPr>
        <p:spPr>
          <a:xfrm>
            <a:off x="2377450" y="1986275"/>
            <a:ext cx="25500" cy="2222400"/>
          </a:xfrm>
          <a:prstGeom prst="straightConnector1">
            <a:avLst/>
          </a:prstGeom>
          <a:noFill/>
          <a:ln cap="flat" cmpd="sng" w="9525">
            <a:solidFill>
              <a:schemeClr val="dk2"/>
            </a:solidFill>
            <a:prstDash val="solid"/>
            <a:round/>
            <a:headEnd len="med" w="med" type="none"/>
            <a:tailEnd len="med" w="med" type="none"/>
          </a:ln>
        </p:spPr>
      </p:cxnSp>
      <p:cxnSp>
        <p:nvCxnSpPr>
          <p:cNvPr id="788" name="Google Shape;788;p65"/>
          <p:cNvCxnSpPr/>
          <p:nvPr/>
        </p:nvCxnSpPr>
        <p:spPr>
          <a:xfrm flipH="1">
            <a:off x="890850" y="3002275"/>
            <a:ext cx="3226500" cy="31800"/>
          </a:xfrm>
          <a:prstGeom prst="straightConnector1">
            <a:avLst/>
          </a:prstGeom>
          <a:noFill/>
          <a:ln cap="flat" cmpd="sng" w="9525">
            <a:solidFill>
              <a:schemeClr val="dk2"/>
            </a:solidFill>
            <a:prstDash val="solid"/>
            <a:round/>
            <a:headEnd len="med" w="med" type="none"/>
            <a:tailEnd len="med" w="med" type="none"/>
          </a:ln>
        </p:spPr>
      </p:cxnSp>
      <p:pic>
        <p:nvPicPr>
          <p:cNvPr id="789" name="Google Shape;789;p65"/>
          <p:cNvPicPr preferRelativeResize="0"/>
          <p:nvPr/>
        </p:nvPicPr>
        <p:blipFill>
          <a:blip r:embed="rId12">
            <a:alphaModFix/>
          </a:blip>
          <a:stretch>
            <a:fillRect/>
          </a:stretch>
        </p:blipFill>
        <p:spPr>
          <a:xfrm>
            <a:off x="2476625" y="3130550"/>
            <a:ext cx="1644200" cy="930679"/>
          </a:xfrm>
          <a:prstGeom prst="rect">
            <a:avLst/>
          </a:prstGeom>
          <a:noFill/>
          <a:ln>
            <a:noFill/>
          </a:ln>
        </p:spPr>
      </p:pic>
      <p:pic>
        <p:nvPicPr>
          <p:cNvPr id="790" name="Google Shape;790;p65"/>
          <p:cNvPicPr preferRelativeResize="0"/>
          <p:nvPr/>
        </p:nvPicPr>
        <p:blipFill>
          <a:blip r:embed="rId12">
            <a:alphaModFix/>
          </a:blip>
          <a:stretch>
            <a:fillRect/>
          </a:stretch>
        </p:blipFill>
        <p:spPr>
          <a:xfrm>
            <a:off x="657625" y="2050300"/>
            <a:ext cx="1644200" cy="930679"/>
          </a:xfrm>
          <a:prstGeom prst="rect">
            <a:avLst/>
          </a:prstGeom>
          <a:noFill/>
          <a:ln>
            <a:noFill/>
          </a:ln>
        </p:spPr>
      </p:pic>
      <p:pic>
        <p:nvPicPr>
          <p:cNvPr id="791" name="Google Shape;791;p65"/>
          <p:cNvPicPr preferRelativeResize="0"/>
          <p:nvPr/>
        </p:nvPicPr>
        <p:blipFill>
          <a:blip r:embed="rId11">
            <a:alphaModFix/>
          </a:blip>
          <a:stretch>
            <a:fillRect/>
          </a:stretch>
        </p:blipFill>
        <p:spPr>
          <a:xfrm>
            <a:off x="2478581" y="2029851"/>
            <a:ext cx="1644194" cy="930675"/>
          </a:xfrm>
          <a:prstGeom prst="rect">
            <a:avLst/>
          </a:prstGeom>
          <a:noFill/>
          <a:ln>
            <a:noFill/>
          </a:ln>
        </p:spPr>
      </p:pic>
      <p:sp>
        <p:nvSpPr>
          <p:cNvPr id="792" name="Google Shape;792;p65"/>
          <p:cNvSpPr/>
          <p:nvPr/>
        </p:nvSpPr>
        <p:spPr>
          <a:xfrm rot="-8962481">
            <a:off x="433053" y="2989031"/>
            <a:ext cx="4004141" cy="206976"/>
          </a:xfrm>
          <a:prstGeom prst="flowChartTerminato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3" name="Google Shape;793;p65"/>
          <p:cNvSpPr txBox="1"/>
          <p:nvPr/>
        </p:nvSpPr>
        <p:spPr>
          <a:xfrm>
            <a:off x="675875" y="4101425"/>
            <a:ext cx="3708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80000"/>
                </a:solidFill>
                <a:latin typeface="Times New Roman"/>
                <a:ea typeface="Times New Roman"/>
                <a:cs typeface="Times New Roman"/>
                <a:sym typeface="Times New Roman"/>
              </a:rPr>
              <a:t>The </a:t>
            </a:r>
            <a:r>
              <a:rPr lang="en" sz="800">
                <a:solidFill>
                  <a:srgbClr val="980000"/>
                </a:solidFill>
                <a:latin typeface="Times New Roman"/>
                <a:ea typeface="Times New Roman"/>
                <a:cs typeface="Times New Roman"/>
                <a:sym typeface="Times New Roman"/>
              </a:rPr>
              <a:t>diagonal</a:t>
            </a:r>
            <a:r>
              <a:rPr lang="en" sz="800">
                <a:solidFill>
                  <a:srgbClr val="980000"/>
                </a:solidFill>
                <a:latin typeface="Times New Roman"/>
                <a:ea typeface="Times New Roman"/>
                <a:cs typeface="Times New Roman"/>
                <a:sym typeface="Times New Roman"/>
              </a:rPr>
              <a:t> terms indicate the absence of self-loops in the module, as each node receives input only from its neighboring nodes, not from itself. </a:t>
            </a:r>
            <a:endParaRPr sz="800">
              <a:solidFill>
                <a:srgbClr val="980000"/>
              </a:solidFill>
              <a:latin typeface="Times New Roman"/>
              <a:ea typeface="Times New Roman"/>
              <a:cs typeface="Times New Roman"/>
              <a:sym typeface="Times New Roman"/>
            </a:endParaRPr>
          </a:p>
        </p:txBody>
      </p:sp>
      <p:sp>
        <p:nvSpPr>
          <p:cNvPr id="794" name="Google Shape;794;p65"/>
          <p:cNvSpPr txBox="1"/>
          <p:nvPr/>
        </p:nvSpPr>
        <p:spPr>
          <a:xfrm>
            <a:off x="1121950" y="193800"/>
            <a:ext cx="253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imes New Roman"/>
                <a:ea typeface="Times New Roman"/>
                <a:cs typeface="Times New Roman"/>
                <a:sym typeface="Times New Roman"/>
              </a:rPr>
              <a:t>A                          B</a:t>
            </a:r>
            <a:endParaRPr sz="1800">
              <a:solidFill>
                <a:schemeClr val="dk2"/>
              </a:solidFill>
              <a:latin typeface="Times New Roman"/>
              <a:ea typeface="Times New Roman"/>
              <a:cs typeface="Times New Roman"/>
              <a:sym typeface="Times New Roman"/>
            </a:endParaRPr>
          </a:p>
        </p:txBody>
      </p:sp>
      <p:sp>
        <p:nvSpPr>
          <p:cNvPr id="795" name="Google Shape;795;p65"/>
          <p:cNvSpPr/>
          <p:nvPr/>
        </p:nvSpPr>
        <p:spPr>
          <a:xfrm>
            <a:off x="4198400" y="2849725"/>
            <a:ext cx="831600" cy="46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6" name="Google Shape;796;p65"/>
          <p:cNvSpPr txBox="1"/>
          <p:nvPr/>
        </p:nvSpPr>
        <p:spPr>
          <a:xfrm>
            <a:off x="5105625" y="2736625"/>
            <a:ext cx="3924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980000"/>
                </a:solidFill>
                <a:latin typeface="Times New Roman"/>
                <a:ea typeface="Times New Roman"/>
                <a:cs typeface="Times New Roman"/>
                <a:sym typeface="Times New Roman"/>
              </a:rPr>
              <a:t>Adjacency matrix</a:t>
            </a:r>
            <a:r>
              <a:rPr lang="en" sz="1100">
                <a:solidFill>
                  <a:schemeClr val="dk2"/>
                </a:solidFill>
                <a:latin typeface="Times New Roman"/>
                <a:ea typeface="Times New Roman"/>
                <a:cs typeface="Times New Roman"/>
                <a:sym typeface="Times New Roman"/>
              </a:rPr>
              <a:t> represents the </a:t>
            </a:r>
            <a:r>
              <a:rPr b="1" lang="en" sz="1100">
                <a:solidFill>
                  <a:schemeClr val="dk2"/>
                </a:solidFill>
                <a:latin typeface="Times New Roman"/>
                <a:ea typeface="Times New Roman"/>
                <a:cs typeface="Times New Roman"/>
                <a:sym typeface="Times New Roman"/>
              </a:rPr>
              <a:t>intramodular</a:t>
            </a:r>
            <a:r>
              <a:rPr lang="en" sz="1100">
                <a:solidFill>
                  <a:schemeClr val="dk2"/>
                </a:solidFill>
                <a:latin typeface="Times New Roman"/>
                <a:ea typeface="Times New Roman"/>
                <a:cs typeface="Times New Roman"/>
                <a:sym typeface="Times New Roman"/>
              </a:rPr>
              <a:t> links (connections </a:t>
            </a:r>
            <a:r>
              <a:rPr lang="en" sz="1100">
                <a:solidFill>
                  <a:schemeClr val="dk2"/>
                </a:solidFill>
                <a:latin typeface="Times New Roman"/>
                <a:ea typeface="Times New Roman"/>
                <a:cs typeface="Times New Roman"/>
                <a:sym typeface="Times New Roman"/>
              </a:rPr>
              <a:t>within</a:t>
            </a:r>
            <a:r>
              <a:rPr lang="en" sz="1100">
                <a:solidFill>
                  <a:schemeClr val="dk2"/>
                </a:solidFill>
                <a:latin typeface="Times New Roman"/>
                <a:ea typeface="Times New Roman"/>
                <a:cs typeface="Times New Roman"/>
                <a:sym typeface="Times New Roman"/>
              </a:rPr>
              <a:t> the module A or B) and </a:t>
            </a:r>
            <a:r>
              <a:rPr b="1" lang="en" sz="1100">
                <a:solidFill>
                  <a:schemeClr val="dk2"/>
                </a:solidFill>
                <a:latin typeface="Times New Roman"/>
                <a:ea typeface="Times New Roman"/>
                <a:cs typeface="Times New Roman"/>
                <a:sym typeface="Times New Roman"/>
              </a:rPr>
              <a:t>intermodular</a:t>
            </a:r>
            <a:r>
              <a:rPr lang="en" sz="1100">
                <a:solidFill>
                  <a:schemeClr val="dk2"/>
                </a:solidFill>
                <a:latin typeface="Times New Roman"/>
                <a:ea typeface="Times New Roman"/>
                <a:cs typeface="Times New Roman"/>
                <a:sym typeface="Times New Roman"/>
              </a:rPr>
              <a:t> links (connections across modules A and B)</a:t>
            </a:r>
            <a:endParaRPr sz="1100">
              <a:solidFill>
                <a:schemeClr val="dk2"/>
              </a:solidFill>
              <a:latin typeface="Times New Roman"/>
              <a:ea typeface="Times New Roman"/>
              <a:cs typeface="Times New Roman"/>
              <a:sym typeface="Times New Roman"/>
            </a:endParaRPr>
          </a:p>
        </p:txBody>
      </p:sp>
      <p:pic>
        <p:nvPicPr>
          <p:cNvPr id="797" name="Google Shape;797;p65"/>
          <p:cNvPicPr preferRelativeResize="0"/>
          <p:nvPr/>
        </p:nvPicPr>
        <p:blipFill>
          <a:blip r:embed="rId13">
            <a:alphaModFix/>
          </a:blip>
          <a:stretch>
            <a:fillRect/>
          </a:stretch>
        </p:blipFill>
        <p:spPr>
          <a:xfrm>
            <a:off x="4638050" y="4061225"/>
            <a:ext cx="2864325" cy="301156"/>
          </a:xfrm>
          <a:prstGeom prst="rect">
            <a:avLst/>
          </a:prstGeom>
          <a:noFill/>
          <a:ln>
            <a:noFill/>
          </a:ln>
        </p:spPr>
      </p:pic>
      <p:pic>
        <p:nvPicPr>
          <p:cNvPr id="798" name="Google Shape;798;p65"/>
          <p:cNvPicPr preferRelativeResize="0"/>
          <p:nvPr/>
        </p:nvPicPr>
        <p:blipFill>
          <a:blip r:embed="rId14">
            <a:alphaModFix/>
          </a:blip>
          <a:stretch>
            <a:fillRect/>
          </a:stretch>
        </p:blipFill>
        <p:spPr>
          <a:xfrm>
            <a:off x="4569275" y="1426600"/>
            <a:ext cx="1066800" cy="809625"/>
          </a:xfrm>
          <a:prstGeom prst="rect">
            <a:avLst/>
          </a:prstGeom>
          <a:noFill/>
          <a:ln>
            <a:noFill/>
          </a:ln>
        </p:spPr>
      </p:pic>
      <p:sp>
        <p:nvSpPr>
          <p:cNvPr id="799" name="Google Shape;799;p65"/>
          <p:cNvSpPr txBox="1"/>
          <p:nvPr/>
        </p:nvSpPr>
        <p:spPr>
          <a:xfrm>
            <a:off x="5717125" y="1490000"/>
            <a:ext cx="3257700" cy="134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2"/>
                </a:solidFill>
                <a:latin typeface="Times New Roman"/>
                <a:ea typeface="Times New Roman"/>
                <a:cs typeface="Times New Roman"/>
                <a:sym typeface="Times New Roman"/>
              </a:rPr>
              <a:t>Sparsity/Modularity ratio, it gives an idea of how "full" or "connected" a module is relative to how connected it could possibly be.</a:t>
            </a:r>
            <a:endParaRPr sz="12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1200">
                <a:solidFill>
                  <a:schemeClr val="dk2"/>
                </a:solidFill>
                <a:latin typeface="Times New Roman"/>
                <a:ea typeface="Times New Roman"/>
                <a:cs typeface="Times New Roman"/>
                <a:sym typeface="Times New Roman"/>
              </a:rPr>
              <a:t>N is the number of nodes in a </a:t>
            </a:r>
            <a:r>
              <a:rPr lang="en" sz="1200">
                <a:solidFill>
                  <a:schemeClr val="dk2"/>
                </a:solidFill>
                <a:latin typeface="Times New Roman"/>
                <a:ea typeface="Times New Roman"/>
                <a:cs typeface="Times New Roman"/>
                <a:sym typeface="Times New Roman"/>
              </a:rPr>
              <a:t>module and L is the number of </a:t>
            </a:r>
            <a:r>
              <a:rPr b="1" lang="en" sz="1200">
                <a:solidFill>
                  <a:schemeClr val="dk2"/>
                </a:solidFill>
                <a:latin typeface="Times New Roman"/>
                <a:ea typeface="Times New Roman"/>
                <a:cs typeface="Times New Roman"/>
                <a:sym typeface="Times New Roman"/>
              </a:rPr>
              <a:t>actual</a:t>
            </a:r>
            <a:r>
              <a:rPr lang="en" sz="1200">
                <a:solidFill>
                  <a:schemeClr val="dk2"/>
                </a:solidFill>
                <a:latin typeface="Times New Roman"/>
                <a:ea typeface="Times New Roman"/>
                <a:cs typeface="Times New Roman"/>
                <a:sym typeface="Times New Roman"/>
              </a:rPr>
              <a:t> links present </a:t>
            </a:r>
            <a:endParaRPr sz="1200">
              <a:solidFill>
                <a:schemeClr val="dk2"/>
              </a:solidFill>
              <a:latin typeface="Times New Roman"/>
              <a:ea typeface="Times New Roman"/>
              <a:cs typeface="Times New Roman"/>
              <a:sym typeface="Times New Roman"/>
            </a:endParaRPr>
          </a:p>
        </p:txBody>
      </p:sp>
      <p:sp>
        <p:nvSpPr>
          <p:cNvPr id="800" name="Google Shape;800;p65"/>
          <p:cNvSpPr txBox="1"/>
          <p:nvPr/>
        </p:nvSpPr>
        <p:spPr>
          <a:xfrm>
            <a:off x="4638050" y="3762863"/>
            <a:ext cx="4397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For the connections within a module:</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2"/>
                </a:solidFill>
                <a:latin typeface="Times New Roman"/>
                <a:ea typeface="Times New Roman"/>
                <a:cs typeface="Times New Roman"/>
                <a:sym typeface="Times New Roman"/>
              </a:rPr>
              <a:t>For the connections across modules:</a:t>
            </a:r>
            <a:endParaRPr sz="1200">
              <a:solidFill>
                <a:schemeClr val="dk2"/>
              </a:solidFill>
              <a:latin typeface="Times New Roman"/>
              <a:ea typeface="Times New Roman"/>
              <a:cs typeface="Times New Roman"/>
              <a:sym typeface="Times New Roman"/>
            </a:endParaRPr>
          </a:p>
        </p:txBody>
      </p:sp>
      <p:pic>
        <p:nvPicPr>
          <p:cNvPr id="801" name="Google Shape;801;p65"/>
          <p:cNvPicPr preferRelativeResize="0"/>
          <p:nvPr/>
        </p:nvPicPr>
        <p:blipFill>
          <a:blip r:embed="rId15">
            <a:alphaModFix/>
          </a:blip>
          <a:stretch>
            <a:fillRect/>
          </a:stretch>
        </p:blipFill>
        <p:spPr>
          <a:xfrm>
            <a:off x="488050" y="1587495"/>
            <a:ext cx="362400" cy="171908"/>
          </a:xfrm>
          <a:prstGeom prst="rect">
            <a:avLst/>
          </a:prstGeom>
          <a:noFill/>
          <a:ln>
            <a:noFill/>
          </a:ln>
        </p:spPr>
      </p:pic>
      <p:pic>
        <p:nvPicPr>
          <p:cNvPr id="802" name="Google Shape;802;p65"/>
          <p:cNvPicPr preferRelativeResize="0"/>
          <p:nvPr/>
        </p:nvPicPr>
        <p:blipFill>
          <a:blip r:embed="rId16">
            <a:alphaModFix/>
          </a:blip>
          <a:stretch>
            <a:fillRect/>
          </a:stretch>
        </p:blipFill>
        <p:spPr>
          <a:xfrm>
            <a:off x="3253050" y="1525775"/>
            <a:ext cx="362400" cy="171912"/>
          </a:xfrm>
          <a:prstGeom prst="rect">
            <a:avLst/>
          </a:prstGeom>
          <a:noFill/>
          <a:ln>
            <a:noFill/>
          </a:ln>
        </p:spPr>
      </p:pic>
      <p:sp>
        <p:nvSpPr>
          <p:cNvPr id="803" name="Google Shape;803;p65"/>
          <p:cNvSpPr txBox="1"/>
          <p:nvPr/>
        </p:nvSpPr>
        <p:spPr>
          <a:xfrm>
            <a:off x="4377000" y="57650"/>
            <a:ext cx="476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980000"/>
                </a:solidFill>
                <a:latin typeface="Bahiana"/>
                <a:ea typeface="Bahiana"/>
                <a:cs typeface="Bahiana"/>
                <a:sym typeface="Bahiana"/>
              </a:rPr>
              <a:t>Constructing </a:t>
            </a:r>
            <a:r>
              <a:rPr b="1" lang="en" sz="3600">
                <a:solidFill>
                  <a:srgbClr val="980000"/>
                </a:solidFill>
                <a:latin typeface="Bahiana"/>
                <a:ea typeface="Bahiana"/>
                <a:cs typeface="Bahiana"/>
                <a:sym typeface="Bahiana"/>
              </a:rPr>
              <a:t>MODULAR NETWORK</a:t>
            </a:r>
            <a:endParaRPr b="1" sz="3600">
              <a:solidFill>
                <a:srgbClr val="980000"/>
              </a:solidFill>
              <a:latin typeface="Bahiana"/>
              <a:ea typeface="Bahiana"/>
              <a:cs typeface="Bahiana"/>
              <a:sym typeface="Bahiana"/>
            </a:endParaRPr>
          </a:p>
        </p:txBody>
      </p:sp>
      <p:pic>
        <p:nvPicPr>
          <p:cNvPr id="804" name="Google Shape;804;p65"/>
          <p:cNvPicPr preferRelativeResize="0"/>
          <p:nvPr/>
        </p:nvPicPr>
        <p:blipFill>
          <a:blip r:embed="rId17">
            <a:alphaModFix/>
          </a:blip>
          <a:stretch>
            <a:fillRect/>
          </a:stretch>
        </p:blipFill>
        <p:spPr>
          <a:xfrm>
            <a:off x="4644450" y="4792775"/>
            <a:ext cx="2676701" cy="33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8" name="Shape 808"/>
        <p:cNvGrpSpPr/>
        <p:nvPr/>
      </p:nvGrpSpPr>
      <p:grpSpPr>
        <a:xfrm>
          <a:off x="0" y="0"/>
          <a:ext cx="0" cy="0"/>
          <a:chOff x="0" y="0"/>
          <a:chExt cx="0" cy="0"/>
        </a:xfrm>
      </p:grpSpPr>
      <p:sp>
        <p:nvSpPr>
          <p:cNvPr id="809" name="Google Shape;809;p66"/>
          <p:cNvSpPr txBox="1"/>
          <p:nvPr>
            <p:ph type="title"/>
          </p:nvPr>
        </p:nvSpPr>
        <p:spPr>
          <a:xfrm>
            <a:off x="239350" y="11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420">
                <a:solidFill>
                  <a:srgbClr val="980000"/>
                </a:solidFill>
                <a:latin typeface="Bahiana"/>
                <a:ea typeface="Bahiana"/>
                <a:cs typeface="Bahiana"/>
                <a:sym typeface="Bahiana"/>
              </a:rPr>
              <a:t>Associative memory</a:t>
            </a:r>
            <a:endParaRPr b="1" sz="3420">
              <a:solidFill>
                <a:srgbClr val="980000"/>
              </a:solidFill>
              <a:latin typeface="Bahiana"/>
              <a:ea typeface="Bahiana"/>
              <a:cs typeface="Bahiana"/>
              <a:sym typeface="Bahiana"/>
            </a:endParaRPr>
          </a:p>
        </p:txBody>
      </p:sp>
      <p:sp>
        <p:nvSpPr>
          <p:cNvPr id="810" name="Google Shape;810;p66"/>
          <p:cNvSpPr txBox="1"/>
          <p:nvPr>
            <p:ph idx="1" type="body"/>
          </p:nvPr>
        </p:nvSpPr>
        <p:spPr>
          <a:xfrm>
            <a:off x="107138" y="2336213"/>
            <a:ext cx="29940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400" u="sng">
                <a:latin typeface="Times New Roman"/>
                <a:ea typeface="Times New Roman"/>
                <a:cs typeface="Times New Roman"/>
                <a:sym typeface="Times New Roman"/>
              </a:rPr>
              <a:t>Pavlov’s dog</a:t>
            </a:r>
            <a:endParaRPr b="1" sz="1400" u="sng">
              <a:latin typeface="Times New Roman"/>
              <a:ea typeface="Times New Roman"/>
              <a:cs typeface="Times New Roman"/>
              <a:sym typeface="Times New Roman"/>
            </a:endParaRPr>
          </a:p>
        </p:txBody>
      </p:sp>
      <p:sp>
        <p:nvSpPr>
          <p:cNvPr id="811" name="Google Shape;811;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12" name="Google Shape;812;p66"/>
          <p:cNvPicPr preferRelativeResize="0"/>
          <p:nvPr/>
        </p:nvPicPr>
        <p:blipFill>
          <a:blip r:embed="rId3">
            <a:alphaModFix/>
          </a:blip>
          <a:stretch>
            <a:fillRect/>
          </a:stretch>
        </p:blipFill>
        <p:spPr>
          <a:xfrm>
            <a:off x="349050" y="837225"/>
            <a:ext cx="2510186" cy="1462800"/>
          </a:xfrm>
          <a:prstGeom prst="rect">
            <a:avLst/>
          </a:prstGeom>
          <a:noFill/>
          <a:ln>
            <a:noFill/>
          </a:ln>
        </p:spPr>
      </p:pic>
      <p:sp>
        <p:nvSpPr>
          <p:cNvPr id="813" name="Google Shape;813;p66"/>
          <p:cNvSpPr txBox="1"/>
          <p:nvPr/>
        </p:nvSpPr>
        <p:spPr>
          <a:xfrm>
            <a:off x="2963225" y="215950"/>
            <a:ext cx="5714400" cy="16191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sz="1100">
                <a:solidFill>
                  <a:schemeClr val="dk1"/>
                </a:solidFill>
                <a:latin typeface="Times New Roman"/>
                <a:ea typeface="Times New Roman"/>
                <a:cs typeface="Times New Roman"/>
                <a:sym typeface="Times New Roman"/>
              </a:rPr>
              <a:t>When certain inputs repeatedly activate a specific group of neurons, the synaptic connections between those neurons get </a:t>
            </a:r>
            <a:r>
              <a:rPr b="1" lang="en" sz="1100">
                <a:solidFill>
                  <a:schemeClr val="dk1"/>
                </a:solidFill>
                <a:latin typeface="Times New Roman"/>
                <a:ea typeface="Times New Roman"/>
                <a:cs typeface="Times New Roman"/>
                <a:sym typeface="Times New Roman"/>
              </a:rPr>
              <a:t>strengthened</a:t>
            </a:r>
            <a:r>
              <a:rPr lang="en" sz="1100">
                <a:solidFill>
                  <a:schemeClr val="dk1"/>
                </a:solidFill>
                <a:latin typeface="Times New Roman"/>
                <a:ea typeface="Times New Roman"/>
                <a:cs typeface="Times New Roman"/>
                <a:sym typeface="Times New Roman"/>
              </a:rPr>
              <a:t>.</a:t>
            </a:r>
            <a:br>
              <a:rPr lang="en" sz="1100">
                <a:solidFill>
                  <a:schemeClr val="dk1"/>
                </a:solidFill>
                <a:latin typeface="Times New Roman"/>
                <a:ea typeface="Times New Roman"/>
                <a:cs typeface="Times New Roman"/>
                <a:sym typeface="Times New Roman"/>
              </a:rPr>
            </a:b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latin typeface="Times New Roman"/>
                <a:ea typeface="Times New Roman"/>
                <a:cs typeface="Times New Roman"/>
                <a:sym typeface="Times New Roman"/>
              </a:rPr>
              <a:t>Over time, this leads to </a:t>
            </a:r>
            <a:r>
              <a:rPr b="1" lang="en" sz="1100">
                <a:solidFill>
                  <a:schemeClr val="dk1"/>
                </a:solidFill>
                <a:latin typeface="Times New Roman"/>
                <a:ea typeface="Times New Roman"/>
                <a:cs typeface="Times New Roman"/>
                <a:sym typeface="Times New Roman"/>
              </a:rPr>
              <a:t>pattern formation</a:t>
            </a:r>
            <a:r>
              <a:rPr lang="en" sz="1100">
                <a:solidFill>
                  <a:schemeClr val="dk1"/>
                </a:solidFill>
                <a:latin typeface="Times New Roman"/>
                <a:ea typeface="Times New Roman"/>
                <a:cs typeface="Times New Roman"/>
                <a:sym typeface="Times New Roman"/>
              </a:rPr>
              <a:t> where the network can </a:t>
            </a:r>
            <a:r>
              <a:rPr b="1" lang="en" sz="1100">
                <a:solidFill>
                  <a:schemeClr val="dk1"/>
                </a:solidFill>
                <a:latin typeface="Times New Roman"/>
                <a:ea typeface="Times New Roman"/>
                <a:cs typeface="Times New Roman"/>
                <a:sym typeface="Times New Roman"/>
              </a:rPr>
              <a:t>recognize or recall</a:t>
            </a:r>
            <a:r>
              <a:rPr lang="en" sz="1100">
                <a:solidFill>
                  <a:schemeClr val="dk1"/>
                </a:solidFill>
                <a:latin typeface="Times New Roman"/>
                <a:ea typeface="Times New Roman"/>
                <a:cs typeface="Times New Roman"/>
                <a:sym typeface="Times New Roman"/>
              </a:rPr>
              <a:t> similar input patterns with greater ease.</a:t>
            </a:r>
            <a:br>
              <a:rPr lang="en" sz="1100">
                <a:solidFill>
                  <a:schemeClr val="dk1"/>
                </a:solidFill>
                <a:latin typeface="Times New Roman"/>
                <a:ea typeface="Times New Roman"/>
                <a:cs typeface="Times New Roman"/>
                <a:sym typeface="Times New Roman"/>
              </a:rPr>
            </a:b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This is how associative memory works — linking a smell to a memory, or recognizing faces.</a:t>
            </a:r>
            <a:br>
              <a:rPr lang="en" sz="1100">
                <a:solidFill>
                  <a:schemeClr val="dk1"/>
                </a:solidFill>
                <a:latin typeface="Times New Roman"/>
                <a:ea typeface="Times New Roman"/>
                <a:cs typeface="Times New Roman"/>
                <a:sym typeface="Times New Roman"/>
              </a:rPr>
            </a:br>
            <a:endParaRPr sz="11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800">
              <a:solidFill>
                <a:schemeClr val="dk2"/>
              </a:solidFill>
              <a:latin typeface="Times New Roman"/>
              <a:ea typeface="Times New Roman"/>
              <a:cs typeface="Times New Roman"/>
              <a:sym typeface="Times New Roman"/>
            </a:endParaRPr>
          </a:p>
        </p:txBody>
      </p:sp>
      <p:pic>
        <p:nvPicPr>
          <p:cNvPr id="814" name="Google Shape;814;p66" title="877efed4-1d24-456c-95d1-09f547752919.png"/>
          <p:cNvPicPr preferRelativeResize="0"/>
          <p:nvPr/>
        </p:nvPicPr>
        <p:blipFill>
          <a:blip r:embed="rId4">
            <a:alphaModFix/>
          </a:blip>
          <a:stretch>
            <a:fillRect/>
          </a:stretch>
        </p:blipFill>
        <p:spPr>
          <a:xfrm>
            <a:off x="349049" y="2766000"/>
            <a:ext cx="2229399" cy="2229425"/>
          </a:xfrm>
          <a:prstGeom prst="rect">
            <a:avLst/>
          </a:prstGeom>
          <a:noFill/>
          <a:ln>
            <a:noFill/>
          </a:ln>
        </p:spPr>
      </p:pic>
      <p:sp>
        <p:nvSpPr>
          <p:cNvPr id="815" name="Google Shape;815;p66"/>
          <p:cNvSpPr txBox="1"/>
          <p:nvPr/>
        </p:nvSpPr>
        <p:spPr>
          <a:xfrm>
            <a:off x="3084938" y="2003750"/>
            <a:ext cx="3517200" cy="2916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400"/>
              </a:spcBef>
              <a:spcAft>
                <a:spcPts val="0"/>
              </a:spcAft>
              <a:buNone/>
            </a:pPr>
            <a:r>
              <a:rPr b="1" lang="en" sz="1200">
                <a:solidFill>
                  <a:schemeClr val="dk1"/>
                </a:solidFill>
                <a:latin typeface="Times New Roman"/>
                <a:ea typeface="Times New Roman"/>
                <a:cs typeface="Times New Roman"/>
                <a:sym typeface="Times New Roman"/>
              </a:rPr>
              <a:t>Associating Shapes with Colors</a:t>
            </a:r>
            <a:endParaRPr b="1" sz="1200">
              <a:solidFill>
                <a:schemeClr val="dk1"/>
              </a:solidFill>
              <a:latin typeface="Times New Roman"/>
              <a:ea typeface="Times New Roman"/>
              <a:cs typeface="Times New Roman"/>
              <a:sym typeface="Times New Roman"/>
            </a:endParaRPr>
          </a:p>
          <a:p>
            <a:pPr indent="-304800" lvl="0" marL="457200" rtl="0" algn="l">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Let’s say a neural system is exposed to visual inputs where certain </a:t>
            </a:r>
            <a:r>
              <a:rPr b="1" lang="en" sz="1200">
                <a:solidFill>
                  <a:schemeClr val="dk1"/>
                </a:solidFill>
                <a:latin typeface="Times New Roman"/>
                <a:ea typeface="Times New Roman"/>
                <a:cs typeface="Times New Roman"/>
                <a:sym typeface="Times New Roman"/>
              </a:rPr>
              <a:t>shapes</a:t>
            </a:r>
            <a:r>
              <a:rPr lang="en" sz="1200">
                <a:solidFill>
                  <a:schemeClr val="dk1"/>
                </a:solidFill>
                <a:latin typeface="Times New Roman"/>
                <a:ea typeface="Times New Roman"/>
                <a:cs typeface="Times New Roman"/>
                <a:sym typeface="Times New Roman"/>
              </a:rPr>
              <a:t> are consistently paired with certain </a:t>
            </a:r>
            <a:r>
              <a:rPr b="1" lang="en" sz="1200">
                <a:solidFill>
                  <a:schemeClr val="dk1"/>
                </a:solidFill>
                <a:latin typeface="Times New Roman"/>
                <a:ea typeface="Times New Roman"/>
                <a:cs typeface="Times New Roman"/>
                <a:sym typeface="Times New Roman"/>
              </a:rPr>
              <a:t>colors</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Each time the system sees a </a:t>
            </a:r>
            <a:r>
              <a:rPr b="1" lang="en" sz="1200">
                <a:solidFill>
                  <a:schemeClr val="dk1"/>
                </a:solidFill>
                <a:latin typeface="Times New Roman"/>
                <a:ea typeface="Times New Roman"/>
                <a:cs typeface="Times New Roman"/>
                <a:sym typeface="Times New Roman"/>
              </a:rPr>
              <a:t>circle</a:t>
            </a:r>
            <a:r>
              <a:rPr lang="en" sz="1200">
                <a:solidFill>
                  <a:schemeClr val="dk1"/>
                </a:solidFill>
                <a:latin typeface="Times New Roman"/>
                <a:ea typeface="Times New Roman"/>
                <a:cs typeface="Times New Roman"/>
                <a:sym typeface="Times New Roman"/>
              </a:rPr>
              <a:t>, it also sees the color </a:t>
            </a:r>
            <a:r>
              <a:rPr b="1" lang="en" sz="1200">
                <a:solidFill>
                  <a:schemeClr val="dk1"/>
                </a:solidFill>
                <a:latin typeface="Times New Roman"/>
                <a:ea typeface="Times New Roman"/>
                <a:cs typeface="Times New Roman"/>
                <a:sym typeface="Times New Roman"/>
              </a:rPr>
              <a:t>red</a:t>
            </a:r>
            <a:r>
              <a:rPr lang="en" sz="1200">
                <a:solidFill>
                  <a:schemeClr val="dk1"/>
                </a:solidFill>
                <a:latin typeface="Times New Roman"/>
                <a:ea typeface="Times New Roman"/>
                <a:cs typeface="Times New Roman"/>
                <a:sym typeface="Times New Roman"/>
              </a:rPr>
              <a:t>. Over repeated exposures:</a:t>
            </a:r>
            <a:endParaRPr sz="1200">
              <a:solidFill>
                <a:schemeClr val="dk1"/>
              </a:solidFill>
              <a:latin typeface="Times New Roman"/>
              <a:ea typeface="Times New Roman"/>
              <a:cs typeface="Times New Roman"/>
              <a:sym typeface="Times New Roman"/>
            </a:endParaRPr>
          </a:p>
          <a:p>
            <a:pPr indent="0" lvl="0" marL="457200" marR="381000" rtl="0" algn="l">
              <a:lnSpc>
                <a:spcPct val="115000"/>
              </a:lnSpc>
              <a:spcBef>
                <a:spcPts val="1200"/>
              </a:spcBef>
              <a:spcAft>
                <a:spcPts val="0"/>
              </a:spcAft>
              <a:buNone/>
            </a:pPr>
            <a:r>
              <a:rPr b="1" lang="en" sz="1200">
                <a:solidFill>
                  <a:schemeClr val="dk1"/>
                </a:solidFill>
                <a:latin typeface="Times New Roman"/>
                <a:ea typeface="Times New Roman"/>
                <a:cs typeface="Times New Roman"/>
                <a:sym typeface="Times New Roman"/>
              </a:rPr>
              <a:t>Circle neurons</a:t>
            </a:r>
            <a:r>
              <a:rPr lang="en" sz="1200">
                <a:solidFill>
                  <a:schemeClr val="dk1"/>
                </a:solidFill>
                <a:latin typeface="Times New Roman"/>
                <a:ea typeface="Times New Roman"/>
                <a:cs typeface="Times New Roman"/>
                <a:sym typeface="Times New Roman"/>
              </a:rPr>
              <a:t> and </a:t>
            </a:r>
            <a:r>
              <a:rPr b="1" lang="en" sz="1200">
                <a:solidFill>
                  <a:schemeClr val="dk1"/>
                </a:solidFill>
                <a:latin typeface="Times New Roman"/>
                <a:ea typeface="Times New Roman"/>
                <a:cs typeface="Times New Roman"/>
                <a:sym typeface="Times New Roman"/>
              </a:rPr>
              <a:t>Red neurons</a:t>
            </a:r>
            <a:r>
              <a:rPr lang="en" sz="1200">
                <a:solidFill>
                  <a:schemeClr val="dk1"/>
                </a:solidFill>
                <a:latin typeface="Times New Roman"/>
                <a:ea typeface="Times New Roman"/>
                <a:cs typeface="Times New Roman"/>
                <a:sym typeface="Times New Roman"/>
              </a:rPr>
              <a:t> fire together → their synaptic connection strengthens.</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This happens similarly for square–blue and triangle–green.</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t/>
            </a:r>
            <a:endParaRPr sz="1200">
              <a:solidFill>
                <a:schemeClr val="dk2"/>
              </a:solidFill>
              <a:latin typeface="Times New Roman"/>
              <a:ea typeface="Times New Roman"/>
              <a:cs typeface="Times New Roman"/>
              <a:sym typeface="Times New Roman"/>
            </a:endParaRPr>
          </a:p>
        </p:txBody>
      </p:sp>
      <p:graphicFrame>
        <p:nvGraphicFramePr>
          <p:cNvPr id="816" name="Google Shape;816;p66"/>
          <p:cNvGraphicFramePr/>
          <p:nvPr/>
        </p:nvGraphicFramePr>
        <p:xfrm>
          <a:off x="6521675" y="2512950"/>
          <a:ext cx="3000000" cy="3000000"/>
        </p:xfrm>
        <a:graphic>
          <a:graphicData uri="http://schemas.openxmlformats.org/drawingml/2006/table">
            <a:tbl>
              <a:tblPr>
                <a:noFill/>
                <a:tableStyleId>{8B65A822-3826-4324-BC25-E98FFE5352DC}</a:tableStyleId>
              </a:tblPr>
              <a:tblGrid>
                <a:gridCol w="1077975"/>
                <a:gridCol w="1077975"/>
              </a:tblGrid>
              <a:tr h="588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Triangle</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rgbClr val="38761D"/>
                          </a:solidFill>
                          <a:latin typeface="Times New Roman"/>
                          <a:ea typeface="Times New Roman"/>
                          <a:cs typeface="Times New Roman"/>
                          <a:sym typeface="Times New Roman"/>
                        </a:rPr>
                        <a:t>Green</a:t>
                      </a:r>
                      <a:endParaRPr>
                        <a:solidFill>
                          <a:srgbClr val="38761D"/>
                        </a:solidFill>
                        <a:latin typeface="Times New Roman"/>
                        <a:ea typeface="Times New Roman"/>
                        <a:cs typeface="Times New Roman"/>
                        <a:sym typeface="Times New Roman"/>
                      </a:endParaRPr>
                    </a:p>
                  </a:txBody>
                  <a:tcPr marT="91425" marB="91425" marR="91425" marL="91425"/>
                </a:tc>
              </a:tr>
              <a:tr h="4789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Blue</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rgbClr val="0B5394"/>
                          </a:solidFill>
                          <a:latin typeface="Times New Roman"/>
                          <a:ea typeface="Times New Roman"/>
                          <a:cs typeface="Times New Roman"/>
                          <a:sym typeface="Times New Roman"/>
                        </a:rPr>
                        <a:t>Square</a:t>
                      </a:r>
                      <a:endParaRPr>
                        <a:solidFill>
                          <a:srgbClr val="0B5394"/>
                        </a:solidFill>
                        <a:latin typeface="Times New Roman"/>
                        <a:ea typeface="Times New Roman"/>
                        <a:cs typeface="Times New Roman"/>
                        <a:sym typeface="Times New Roman"/>
                      </a:endParaRPr>
                    </a:p>
                  </a:txBody>
                  <a:tcPr marT="91425" marB="91425" marR="91425" marL="91425"/>
                </a:tc>
              </a:tr>
              <a:tr h="736775">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Circle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1C232"/>
                          </a:solidFill>
                          <a:latin typeface="Times New Roman"/>
                          <a:ea typeface="Times New Roman"/>
                          <a:cs typeface="Times New Roman"/>
                          <a:sym typeface="Times New Roman"/>
                        </a:rPr>
                        <a:t>Yellow</a:t>
                      </a:r>
                      <a:endParaRPr>
                        <a:solidFill>
                          <a:srgbClr val="F1C232"/>
                        </a:solidFill>
                        <a:latin typeface="Times New Roman"/>
                        <a:ea typeface="Times New Roman"/>
                        <a:cs typeface="Times New Roman"/>
                        <a:sym typeface="Times New Roman"/>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0" name="Shape 820"/>
        <p:cNvGrpSpPr/>
        <p:nvPr/>
      </p:nvGrpSpPr>
      <p:grpSpPr>
        <a:xfrm>
          <a:off x="0" y="0"/>
          <a:ext cx="0" cy="0"/>
          <a:chOff x="0" y="0"/>
          <a:chExt cx="0" cy="0"/>
        </a:xfrm>
      </p:grpSpPr>
      <p:sp>
        <p:nvSpPr>
          <p:cNvPr id="821" name="Google Shape;821;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cxnSp>
        <p:nvCxnSpPr>
          <p:cNvPr id="822" name="Google Shape;822;p67"/>
          <p:cNvCxnSpPr/>
          <p:nvPr/>
        </p:nvCxnSpPr>
        <p:spPr>
          <a:xfrm flipH="1">
            <a:off x="1735186" y="2464350"/>
            <a:ext cx="3900" cy="183600"/>
          </a:xfrm>
          <a:prstGeom prst="straightConnector1">
            <a:avLst/>
          </a:prstGeom>
          <a:noFill/>
          <a:ln cap="flat" cmpd="sng" w="9525">
            <a:solidFill>
              <a:schemeClr val="dk2"/>
            </a:solidFill>
            <a:prstDash val="solid"/>
            <a:round/>
            <a:headEnd len="med" w="med" type="none"/>
            <a:tailEnd len="med" w="med" type="triangle"/>
          </a:ln>
        </p:spPr>
      </p:cxnSp>
      <p:pic>
        <p:nvPicPr>
          <p:cNvPr id="823" name="Google Shape;823;p67"/>
          <p:cNvPicPr preferRelativeResize="0"/>
          <p:nvPr/>
        </p:nvPicPr>
        <p:blipFill rotWithShape="1">
          <a:blip r:embed="rId3">
            <a:alphaModFix/>
          </a:blip>
          <a:srcRect b="0" l="0" r="0" t="0"/>
          <a:stretch/>
        </p:blipFill>
        <p:spPr>
          <a:xfrm>
            <a:off x="77525" y="0"/>
            <a:ext cx="3674725" cy="2467225"/>
          </a:xfrm>
          <a:prstGeom prst="rect">
            <a:avLst/>
          </a:prstGeom>
          <a:noFill/>
          <a:ln>
            <a:noFill/>
          </a:ln>
        </p:spPr>
      </p:pic>
      <p:pic>
        <p:nvPicPr>
          <p:cNvPr id="824" name="Google Shape;824;p67"/>
          <p:cNvPicPr preferRelativeResize="0"/>
          <p:nvPr/>
        </p:nvPicPr>
        <p:blipFill rotWithShape="1">
          <a:blip r:embed="rId4">
            <a:alphaModFix/>
          </a:blip>
          <a:srcRect b="0" l="0" r="0" t="0"/>
          <a:stretch/>
        </p:blipFill>
        <p:spPr>
          <a:xfrm>
            <a:off x="77525" y="2651350"/>
            <a:ext cx="3674724" cy="2492150"/>
          </a:xfrm>
          <a:prstGeom prst="rect">
            <a:avLst/>
          </a:prstGeom>
          <a:noFill/>
          <a:ln>
            <a:noFill/>
          </a:ln>
        </p:spPr>
      </p:pic>
      <p:sp>
        <p:nvSpPr>
          <p:cNvPr id="825" name="Google Shape;825;p67"/>
          <p:cNvSpPr txBox="1"/>
          <p:nvPr/>
        </p:nvSpPr>
        <p:spPr>
          <a:xfrm>
            <a:off x="5300225" y="141750"/>
            <a:ext cx="336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u="sng">
                <a:solidFill>
                  <a:srgbClr val="980000"/>
                </a:solidFill>
                <a:latin typeface="Bahiana"/>
                <a:ea typeface="Bahiana"/>
                <a:cs typeface="Bahiana"/>
                <a:sym typeface="Bahiana"/>
              </a:rPr>
              <a:t>State Evolution for Undirected networks</a:t>
            </a:r>
            <a:endParaRPr sz="3600" u="sng">
              <a:solidFill>
                <a:srgbClr val="980000"/>
              </a:solidFill>
              <a:latin typeface="Bahiana"/>
              <a:ea typeface="Bahiana"/>
              <a:cs typeface="Bahiana"/>
              <a:sym typeface="Bahiana"/>
            </a:endParaRPr>
          </a:p>
        </p:txBody>
      </p:sp>
      <p:sp>
        <p:nvSpPr>
          <p:cNvPr id="826" name="Google Shape;826;p67"/>
          <p:cNvSpPr txBox="1"/>
          <p:nvPr/>
        </p:nvSpPr>
        <p:spPr>
          <a:xfrm>
            <a:off x="4897525" y="3266200"/>
            <a:ext cx="272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i="1">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i="1" lang="en">
                <a:latin typeface="Times New Roman"/>
                <a:ea typeface="Times New Roman"/>
                <a:cs typeface="Times New Roman"/>
                <a:sym typeface="Times New Roman"/>
              </a:rPr>
              <a:t>The system has fallen into the third attractor in module 1</a:t>
            </a:r>
            <a:endParaRPr b="1" i="1">
              <a:latin typeface="Times New Roman"/>
              <a:ea typeface="Times New Roman"/>
              <a:cs typeface="Times New Roman"/>
              <a:sym typeface="Times New Roman"/>
            </a:endParaRPr>
          </a:p>
        </p:txBody>
      </p:sp>
      <p:sp>
        <p:nvSpPr>
          <p:cNvPr id="827" name="Google Shape;827;p67"/>
          <p:cNvSpPr txBox="1"/>
          <p:nvPr/>
        </p:nvSpPr>
        <p:spPr>
          <a:xfrm>
            <a:off x="3941100" y="1519325"/>
            <a:ext cx="5514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22222"/>
                </a:solidFill>
                <a:latin typeface="Times New Roman"/>
                <a:ea typeface="Times New Roman"/>
                <a:cs typeface="Times New Roman"/>
                <a:sym typeface="Times New Roman"/>
              </a:rPr>
              <a:t>The memory patterns stored in module A are</a:t>
            </a:r>
            <a:endParaRPr b="1" sz="1200">
              <a:solidFill>
                <a:srgbClr val="222222"/>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980000"/>
                </a:solidFill>
                <a:latin typeface="Times New Roman"/>
                <a:ea typeface="Times New Roman"/>
                <a:cs typeface="Times New Roman"/>
                <a:sym typeface="Times New Roman"/>
              </a:rPr>
              <a:t>[+1, +1, +1, +1, +1, +1, +1, +1, +1, +1, +1, +1, +1, +1, +1, +1, +1, +1, +1…..N]</a:t>
            </a:r>
            <a:endParaRPr b="1" sz="12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980000"/>
                </a:solidFill>
                <a:latin typeface="Times New Roman"/>
                <a:ea typeface="Times New Roman"/>
                <a:cs typeface="Times New Roman"/>
                <a:sym typeface="Times New Roman"/>
              </a:rPr>
              <a:t>[+1, +1, +1, +1, +1, +1, +1, +1, +1, …N/2, -1, -1, -1, -1, -1, -1, -1, -1, -1, -1,...N]</a:t>
            </a:r>
            <a:endParaRPr b="1" sz="12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980000"/>
                </a:solidFill>
                <a:latin typeface="Times New Roman"/>
                <a:ea typeface="Times New Roman"/>
                <a:cs typeface="Times New Roman"/>
                <a:sym typeface="Times New Roman"/>
              </a:rPr>
              <a:t>[+1, -1, +1, -1, +1, -1, +1, -1, +1, -1, +1, -1, +1, -1, +1, -1, +1, -1, +1, +1, -1…..N]</a:t>
            </a:r>
            <a:endParaRPr b="1" sz="1200">
              <a:solidFill>
                <a:srgbClr val="98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ATEGIC PITCH PRESENTATION">
  <a:themeElements>
    <a:clrScheme name="Simple Light">
      <a:dk1>
        <a:srgbClr val="000000"/>
      </a:dk1>
      <a:lt1>
        <a:srgbClr val="FAFAFA"/>
      </a:lt1>
      <a:dk2>
        <a:srgbClr val="CCCCCC"/>
      </a:dk2>
      <a:lt2>
        <a:srgbClr val="F3F3F3"/>
      </a:lt2>
      <a:accent1>
        <a:srgbClr val="FBE2C4"/>
      </a:accent1>
      <a:accent2>
        <a:srgbClr val="FFCCE4"/>
      </a:accent2>
      <a:accent3>
        <a:srgbClr val="C0E9FF"/>
      </a:accent3>
      <a:accent4>
        <a:srgbClr val="D2FD78"/>
      </a:accent4>
      <a:accent5>
        <a:srgbClr val="FAEA32"/>
      </a:accent5>
      <a:accent6>
        <a:srgbClr val="CBB2FE"/>
      </a:accent6>
      <a:hlink>
        <a:srgbClr val="C0E9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