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7" r:id="rId2"/>
    <p:sldId id="288" r:id="rId3"/>
    <p:sldId id="264" r:id="rId4"/>
    <p:sldId id="256" r:id="rId5"/>
    <p:sldId id="265" r:id="rId6"/>
    <p:sldId id="262" r:id="rId7"/>
    <p:sldId id="266" r:id="rId8"/>
    <p:sldId id="263" r:id="rId9"/>
    <p:sldId id="261" r:id="rId10"/>
    <p:sldId id="277" r:id="rId11"/>
    <p:sldId id="283" r:id="rId12"/>
    <p:sldId id="257" r:id="rId13"/>
    <p:sldId id="258" r:id="rId14"/>
    <p:sldId id="259" r:id="rId15"/>
    <p:sldId id="284" r:id="rId16"/>
    <p:sldId id="278" r:id="rId17"/>
    <p:sldId id="279" r:id="rId18"/>
    <p:sldId id="280" r:id="rId19"/>
    <p:sldId id="281" r:id="rId20"/>
    <p:sldId id="267" r:id="rId21"/>
    <p:sldId id="282" r:id="rId22"/>
    <p:sldId id="274" r:id="rId23"/>
    <p:sldId id="275"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0C9"/>
    <a:srgbClr val="6E6E6D"/>
    <a:srgbClr val="FFD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0" autoAdjust="0"/>
    <p:restoredTop sz="84832"/>
  </p:normalViewPr>
  <p:slideViewPr>
    <p:cSldViewPr snapToGrid="0">
      <p:cViewPr varScale="1">
        <p:scale>
          <a:sx n="56" d="100"/>
          <a:sy n="56" d="100"/>
        </p:scale>
        <p:origin x="7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DE555-F9BC-7F40-B6CF-5780DE9479D8}"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8A888-FABD-274D-A576-F3CBA09C69E9}" type="slidenum">
              <a:rPr lang="en-US" smtClean="0"/>
              <a:t>‹#›</a:t>
            </a:fld>
            <a:endParaRPr lang="en-US"/>
          </a:p>
        </p:txBody>
      </p:sp>
    </p:spTree>
    <p:extLst>
      <p:ext uri="{BB962C8B-B14F-4D97-AF65-F5344CB8AC3E}">
        <p14:creationId xmlns:p14="http://schemas.microsoft.com/office/powerpoint/2010/main" val="355931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rontiersin.org/journals/psychology/articles/10.3389/fpsyg.2020.01843/ful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effectLst/>
                <a:latin typeface="fkGroteskNeue"/>
              </a:rPr>
              <a:t>meaning the subjective sense of number grows with the logarithm of the actual quantity, a pattern validated across humans, primates, and birds</a:t>
            </a:r>
            <a:r>
              <a:rPr lang="en-IN" b="0" i="0" u="none" strike="noStrike" dirty="0">
                <a:effectLst/>
                <a:latin typeface="berkeleyMono"/>
                <a:hlinkClick r:id="rId3"/>
              </a:rPr>
              <a:t>5</a:t>
            </a:r>
            <a:r>
              <a:rPr lang="en-IN" b="0" i="0" dirty="0">
                <a:effectLst/>
                <a:latin typeface="fkGroteskNeue"/>
              </a:rPr>
              <a:t>.</a:t>
            </a:r>
          </a:p>
          <a:p>
            <a:endParaRPr lang="en-IN" dirty="0">
              <a:effectLst/>
              <a:latin typeface="fkGroteskNeue"/>
            </a:endParaRPr>
          </a:p>
          <a:p>
            <a:pPr algn="l"/>
            <a:br>
              <a:rPr lang="en-IN" b="0" i="0" dirty="0">
                <a:solidFill>
                  <a:srgbClr val="000000"/>
                </a:solidFill>
                <a:effectLst/>
                <a:latin typeface="fkGroteskNeue"/>
              </a:rPr>
            </a:br>
            <a:endParaRPr lang="en-IN" b="0" i="0" dirty="0">
              <a:solidFill>
                <a:srgbClr val="000000"/>
              </a:solidFill>
              <a:effectLst/>
              <a:latin typeface="fkGroteskNeue"/>
            </a:endParaRPr>
          </a:p>
          <a:p>
            <a:endParaRPr lang="en-US" dirty="0"/>
          </a:p>
        </p:txBody>
      </p:sp>
      <p:sp>
        <p:nvSpPr>
          <p:cNvPr id="4" name="Slide Number Placeholder 3"/>
          <p:cNvSpPr>
            <a:spLocks noGrp="1"/>
          </p:cNvSpPr>
          <p:nvPr>
            <p:ph type="sldNum" sz="quarter" idx="5"/>
          </p:nvPr>
        </p:nvSpPr>
        <p:spPr/>
        <p:txBody>
          <a:bodyPr/>
          <a:lstStyle/>
          <a:p>
            <a:fld id="{DEC8A888-FABD-274D-A576-F3CBA09C69E9}" type="slidenum">
              <a:rPr lang="en-US" smtClean="0"/>
              <a:t>9</a:t>
            </a:fld>
            <a:endParaRPr lang="en-US"/>
          </a:p>
        </p:txBody>
      </p:sp>
    </p:spTree>
    <p:extLst>
      <p:ext uri="{BB962C8B-B14F-4D97-AF65-F5344CB8AC3E}">
        <p14:creationId xmlns:p14="http://schemas.microsoft.com/office/powerpoint/2010/main" val="280638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F56-6D21-7D18-DAE3-F2B824F1CA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9BD7993-ACE5-3222-3A0A-76E5BC78B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659EE3-7354-83E3-84B5-8BECC0E6C322}"/>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5" name="Footer Placeholder 4">
            <a:extLst>
              <a:ext uri="{FF2B5EF4-FFF2-40B4-BE49-F238E27FC236}">
                <a16:creationId xmlns:a16="http://schemas.microsoft.com/office/drawing/2014/main" id="{0F9E620F-B6E2-0DB9-39DC-2CB13FADD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16617-B2C7-B038-3C59-DD90C142F82E}"/>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213024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4A16-5498-00D9-AAE0-5E74E7280B0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3F46557-28C5-0D8F-8E8F-8608EE59B94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D6E7F1-96CE-E75B-9A24-700C94A7A9DA}"/>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5" name="Footer Placeholder 4">
            <a:extLst>
              <a:ext uri="{FF2B5EF4-FFF2-40B4-BE49-F238E27FC236}">
                <a16:creationId xmlns:a16="http://schemas.microsoft.com/office/drawing/2014/main" id="{278CB5B5-12C1-A4D4-EDCC-D8D451BC0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C08E0-9D00-A1C9-52B1-76D7E76A9847}"/>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36899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0112C-56AA-55FB-35CE-387CECC51E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3A56F0-A69D-D8D1-EBEB-C4B1EBB338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B49A1B-BCE0-D99D-7A07-2B7575505448}"/>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5" name="Footer Placeholder 4">
            <a:extLst>
              <a:ext uri="{FF2B5EF4-FFF2-40B4-BE49-F238E27FC236}">
                <a16:creationId xmlns:a16="http://schemas.microsoft.com/office/drawing/2014/main" id="{BF0E0E19-FDBC-535D-D584-58E8DB9D2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51FCE-A9A5-53D4-E93C-EF56BB8926BB}"/>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182176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5339-B23D-9F9B-2DAC-C339016E7D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CBD747-3F92-3B20-9A21-71141F59027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736E18-94C3-6E69-6D58-C7747AA31DF8}"/>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5" name="Footer Placeholder 4">
            <a:extLst>
              <a:ext uri="{FF2B5EF4-FFF2-40B4-BE49-F238E27FC236}">
                <a16:creationId xmlns:a16="http://schemas.microsoft.com/office/drawing/2014/main" id="{97D73583-8D40-9CE7-61FF-00E726E76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D2A96-4FFB-9102-9B7E-B88FA983BBB4}"/>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8105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D497-3202-A90C-8B81-E8ABABAE34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7ED6C9-01AD-DA77-18E4-57D81EF09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5700B35-0450-3F0C-E497-479FD196743D}"/>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5" name="Footer Placeholder 4">
            <a:extLst>
              <a:ext uri="{FF2B5EF4-FFF2-40B4-BE49-F238E27FC236}">
                <a16:creationId xmlns:a16="http://schemas.microsoft.com/office/drawing/2014/main" id="{05CC619C-EBD7-0AAE-53E4-94FF60DC2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F3C74-803C-B640-BAA7-91EA1C067AC7}"/>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273269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7B6D-B1E2-63F7-9121-CE7EDF662E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B23B03-4F90-9AE3-FB43-454692739B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BD57D5-22F8-300E-43AB-2B5E5C9ACB4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DEE0E7-AD72-2C00-BD27-53AA3CC0B535}"/>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6" name="Footer Placeholder 5">
            <a:extLst>
              <a:ext uri="{FF2B5EF4-FFF2-40B4-BE49-F238E27FC236}">
                <a16:creationId xmlns:a16="http://schemas.microsoft.com/office/drawing/2014/main" id="{5D1171E8-1624-CF20-9775-7C86E3FB2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2A66D-5553-772E-A741-F5BDD24974E4}"/>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376063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D403-1EF4-DDB7-1B43-C355C0AB663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873614-DF93-EE11-9A5E-9A6F51455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D917BF-2320-FB09-6424-75F34FFB54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4A52AB1-1E2F-8A0B-8CC7-D7295FC65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26B5EB-1F4B-FDBF-CCCE-E684E40308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A39377-ABE3-3165-1D19-D45D260B6E0E}"/>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8" name="Footer Placeholder 7">
            <a:extLst>
              <a:ext uri="{FF2B5EF4-FFF2-40B4-BE49-F238E27FC236}">
                <a16:creationId xmlns:a16="http://schemas.microsoft.com/office/drawing/2014/main" id="{DBFD24BD-AA8B-25C8-9031-8D55A5B7A8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000188-E638-8956-1CD8-CCCBBC9B2E22}"/>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123616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065B-5EB0-9D3C-A902-9282357BAC5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40234C1-AEA4-3444-FDB0-E80A86C42AEC}"/>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4" name="Footer Placeholder 3">
            <a:extLst>
              <a:ext uri="{FF2B5EF4-FFF2-40B4-BE49-F238E27FC236}">
                <a16:creationId xmlns:a16="http://schemas.microsoft.com/office/drawing/2014/main" id="{DE06C006-03E4-F9D0-19DE-8C97EC9621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A455D-8E18-4ED9-A83F-3808C8160519}"/>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303497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C3792-2042-6D2C-47E7-9930B13F8943}"/>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3" name="Footer Placeholder 2">
            <a:extLst>
              <a:ext uri="{FF2B5EF4-FFF2-40B4-BE49-F238E27FC236}">
                <a16:creationId xmlns:a16="http://schemas.microsoft.com/office/drawing/2014/main" id="{0F7E4364-6623-9574-4D1E-C3989B6C5C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6BADE7-A6B9-3E0E-78E7-33D9668D636C}"/>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236597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D6F8-575F-5807-CCED-C1443B5E85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F0BA9F-E4D8-174D-1745-058DFE83C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42D618-07D8-5631-AB61-60A43104F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6A103E0-2363-512D-9B3E-5752A3D3805D}"/>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6" name="Footer Placeholder 5">
            <a:extLst>
              <a:ext uri="{FF2B5EF4-FFF2-40B4-BE49-F238E27FC236}">
                <a16:creationId xmlns:a16="http://schemas.microsoft.com/office/drawing/2014/main" id="{0DC52246-3735-43EC-1566-5740BED6F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7A1E1-2A26-38FF-9075-191034F46178}"/>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354209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6277-DC1D-845D-3E1F-7466A86419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385E9CF-3545-3D85-227E-0CDCFA743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14FB5-A255-BB7D-E2E0-75CE2CD70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490174-4D01-C241-B51A-707F0D399A3A}"/>
              </a:ext>
            </a:extLst>
          </p:cNvPr>
          <p:cNvSpPr>
            <a:spLocks noGrp="1"/>
          </p:cNvSpPr>
          <p:nvPr>
            <p:ph type="dt" sz="half" idx="10"/>
          </p:nvPr>
        </p:nvSpPr>
        <p:spPr/>
        <p:txBody>
          <a:bodyPr/>
          <a:lstStyle/>
          <a:p>
            <a:fld id="{4D1FB386-89D2-E64B-A737-D63AAB1978F8}" type="datetimeFigureOut">
              <a:rPr lang="en-US" smtClean="0"/>
              <a:t>6/4/2025</a:t>
            </a:fld>
            <a:endParaRPr lang="en-US"/>
          </a:p>
        </p:txBody>
      </p:sp>
      <p:sp>
        <p:nvSpPr>
          <p:cNvPr id="6" name="Footer Placeholder 5">
            <a:extLst>
              <a:ext uri="{FF2B5EF4-FFF2-40B4-BE49-F238E27FC236}">
                <a16:creationId xmlns:a16="http://schemas.microsoft.com/office/drawing/2014/main" id="{A31C35A5-1F75-31A3-9A59-BB34AEAC0B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CC256-296A-92D7-2EF5-8B321A80FB38}"/>
              </a:ext>
            </a:extLst>
          </p:cNvPr>
          <p:cNvSpPr>
            <a:spLocks noGrp="1"/>
          </p:cNvSpPr>
          <p:nvPr>
            <p:ph type="sldNum" sz="quarter" idx="12"/>
          </p:nvPr>
        </p:nvSpPr>
        <p:spPr/>
        <p:txBody>
          <a:bodyPr/>
          <a:lstStyle/>
          <a:p>
            <a:fld id="{C18FD367-054C-8441-998E-77F2514F3CC5}" type="slidenum">
              <a:rPr lang="en-US" smtClean="0"/>
              <a:t>‹#›</a:t>
            </a:fld>
            <a:endParaRPr lang="en-US"/>
          </a:p>
        </p:txBody>
      </p:sp>
    </p:spTree>
    <p:extLst>
      <p:ext uri="{BB962C8B-B14F-4D97-AF65-F5344CB8AC3E}">
        <p14:creationId xmlns:p14="http://schemas.microsoft.com/office/powerpoint/2010/main" val="79939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ED034-A4B9-A65A-A6CB-5FB93A8D7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00C72-1244-D3D9-78F2-5F786EA697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405DFE-CB7D-235F-CFC0-81BFD3B72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B386-89D2-E64B-A737-D63AAB1978F8}" type="datetimeFigureOut">
              <a:rPr lang="en-US" smtClean="0"/>
              <a:t>6/4/2025</a:t>
            </a:fld>
            <a:endParaRPr lang="en-US"/>
          </a:p>
        </p:txBody>
      </p:sp>
      <p:sp>
        <p:nvSpPr>
          <p:cNvPr id="5" name="Footer Placeholder 4">
            <a:extLst>
              <a:ext uri="{FF2B5EF4-FFF2-40B4-BE49-F238E27FC236}">
                <a16:creationId xmlns:a16="http://schemas.microsoft.com/office/drawing/2014/main" id="{CA4AD23D-08EF-3E8C-5FE6-E81FAD260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605A4-D7AF-A25C-51DA-EACFE2D36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FD367-054C-8441-998E-77F2514F3CC5}" type="slidenum">
              <a:rPr lang="en-US" smtClean="0"/>
              <a:t>‹#›</a:t>
            </a:fld>
            <a:endParaRPr lang="en-US"/>
          </a:p>
        </p:txBody>
      </p:sp>
    </p:spTree>
    <p:extLst>
      <p:ext uri="{BB962C8B-B14F-4D97-AF65-F5344CB8AC3E}">
        <p14:creationId xmlns:p14="http://schemas.microsoft.com/office/powerpoint/2010/main" val="283851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3389/fpsyg.2021.641994" TargetMode="External"/><Relationship Id="rId2" Type="http://schemas.openxmlformats.org/officeDocument/2006/relationships/hyperlink" Target="https://doi.org/10.1146/annurev.neuro.051508.135550" TargetMode="External"/><Relationship Id="rId1" Type="http://schemas.openxmlformats.org/officeDocument/2006/relationships/slideLayout" Target="../slideLayouts/slideLayout7.xml"/><Relationship Id="rId4" Type="http://schemas.openxmlformats.org/officeDocument/2006/relationships/hyperlink" Target="https://doi.org/10.1038/msb.2009.7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10" Type="http://schemas.openxmlformats.org/officeDocument/2006/relationships/image" Target="../media/image10.jpg"/><Relationship Id="rId4" Type="http://schemas.openxmlformats.org/officeDocument/2006/relationships/image" Target="../media/image6.jpg"/><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8.jpg"/><Relationship Id="rId10" Type="http://schemas.openxmlformats.org/officeDocument/2006/relationships/image" Target="../media/image10.jpg"/><Relationship Id="rId4" Type="http://schemas.openxmlformats.org/officeDocument/2006/relationships/image" Target="../media/image3.jpg"/><Relationship Id="rId9"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a:extLst>
            <a:ext uri="{FF2B5EF4-FFF2-40B4-BE49-F238E27FC236}">
              <a16:creationId xmlns:a16="http://schemas.microsoft.com/office/drawing/2014/main" id="{7BC625F0-06FB-C578-04F4-20C9505E8BA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76DA3CF-0178-90B3-438E-0CB603388B0F}"/>
              </a:ext>
            </a:extLst>
          </p:cNvPr>
          <p:cNvSpPr txBox="1"/>
          <p:nvPr/>
        </p:nvSpPr>
        <p:spPr>
          <a:xfrm>
            <a:off x="2355850" y="2185313"/>
            <a:ext cx="7480300" cy="861774"/>
          </a:xfrm>
          <a:prstGeom prst="rect">
            <a:avLst/>
          </a:prstGeom>
          <a:noFill/>
        </p:spPr>
        <p:txBody>
          <a:bodyPr wrap="square" rtlCol="0">
            <a:spAutoFit/>
          </a:bodyPr>
          <a:lstStyle/>
          <a:p>
            <a:pPr algn="ctr"/>
            <a:r>
              <a:rPr lang="en-IN" sz="5000" dirty="0">
                <a:latin typeface="Goudy Old Style" panose="02020502050305020303" pitchFamily="18" charset="0"/>
              </a:rPr>
              <a:t>HOW DO WE COUNT?</a:t>
            </a:r>
          </a:p>
        </p:txBody>
      </p:sp>
      <p:sp>
        <p:nvSpPr>
          <p:cNvPr id="2" name="TextBox 1">
            <a:extLst>
              <a:ext uri="{FF2B5EF4-FFF2-40B4-BE49-F238E27FC236}">
                <a16:creationId xmlns:a16="http://schemas.microsoft.com/office/drawing/2014/main" id="{E968F74B-F29B-741A-0406-7BAC2A355260}"/>
              </a:ext>
            </a:extLst>
          </p:cNvPr>
          <p:cNvSpPr txBox="1"/>
          <p:nvPr/>
        </p:nvSpPr>
        <p:spPr>
          <a:xfrm>
            <a:off x="3502855" y="5736401"/>
            <a:ext cx="6147581" cy="523220"/>
          </a:xfrm>
          <a:prstGeom prst="rect">
            <a:avLst/>
          </a:prstGeom>
          <a:noFill/>
        </p:spPr>
        <p:txBody>
          <a:bodyPr wrap="square" rtlCol="0">
            <a:spAutoFit/>
          </a:bodyPr>
          <a:lstStyle/>
          <a:p>
            <a:r>
              <a:rPr lang="en-US" sz="2800" dirty="0">
                <a:latin typeface="Goudy Old Style" panose="02020502050305020303" pitchFamily="18" charset="77"/>
              </a:rPr>
              <a:t>Group Project Presentation BDC2025</a:t>
            </a:r>
          </a:p>
        </p:txBody>
      </p:sp>
      <p:sp>
        <p:nvSpPr>
          <p:cNvPr id="3" name="TextBox 2">
            <a:extLst>
              <a:ext uri="{FF2B5EF4-FFF2-40B4-BE49-F238E27FC236}">
                <a16:creationId xmlns:a16="http://schemas.microsoft.com/office/drawing/2014/main" id="{FC6B40B7-E10C-7CAC-BAE7-44C34903C0E7}"/>
              </a:ext>
            </a:extLst>
          </p:cNvPr>
          <p:cNvSpPr txBox="1"/>
          <p:nvPr/>
        </p:nvSpPr>
        <p:spPr>
          <a:xfrm>
            <a:off x="4624387" y="3441582"/>
            <a:ext cx="2943226" cy="369332"/>
          </a:xfrm>
          <a:prstGeom prst="rect">
            <a:avLst/>
          </a:prstGeom>
          <a:noFill/>
        </p:spPr>
        <p:txBody>
          <a:bodyPr wrap="square" rtlCol="0">
            <a:spAutoFit/>
          </a:bodyPr>
          <a:lstStyle/>
          <a:p>
            <a:pPr algn="ctr"/>
            <a:r>
              <a:rPr lang="en-IN" dirty="0">
                <a:latin typeface="Goudy Old Style" panose="02020502050305020303" pitchFamily="18" charset="0"/>
              </a:rPr>
              <a:t>Anagha, Avni, and </a:t>
            </a:r>
            <a:r>
              <a:rPr lang="en-IN" dirty="0" err="1">
                <a:latin typeface="Goudy Old Style" panose="02020502050305020303" pitchFamily="18" charset="0"/>
              </a:rPr>
              <a:t>Rwitacheta</a:t>
            </a:r>
            <a:endParaRPr lang="en-IN" dirty="0">
              <a:latin typeface="Goudy Old Style" panose="02020502050305020303" pitchFamily="18" charset="0"/>
            </a:endParaRPr>
          </a:p>
        </p:txBody>
      </p:sp>
    </p:spTree>
    <p:extLst>
      <p:ext uri="{BB962C8B-B14F-4D97-AF65-F5344CB8AC3E}">
        <p14:creationId xmlns:p14="http://schemas.microsoft.com/office/powerpoint/2010/main" val="389220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C80657B-B409-09F0-F54A-C67CAE538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99" y="1606459"/>
            <a:ext cx="4885961" cy="3645082"/>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4EBC1DA9-BD0A-FEC5-DD23-5E5D49DFD8A1}"/>
              </a:ext>
            </a:extLst>
          </p:cNvPr>
          <p:cNvGrpSpPr/>
          <p:nvPr/>
        </p:nvGrpSpPr>
        <p:grpSpPr>
          <a:xfrm>
            <a:off x="7283795" y="265870"/>
            <a:ext cx="6270519" cy="3731898"/>
            <a:chOff x="6096000" y="1002674"/>
            <a:chExt cx="6270519" cy="3731898"/>
          </a:xfrm>
        </p:grpSpPr>
        <p:sp>
          <p:nvSpPr>
            <p:cNvPr id="28" name="Freeform: Shape 27">
              <a:extLst>
                <a:ext uri="{FF2B5EF4-FFF2-40B4-BE49-F238E27FC236}">
                  <a16:creationId xmlns:a16="http://schemas.microsoft.com/office/drawing/2014/main" id="{DB85B18E-C4FD-DB66-192C-4FB54DC46A94}"/>
                </a:ext>
              </a:extLst>
            </p:cNvPr>
            <p:cNvSpPr/>
            <p:nvPr/>
          </p:nvSpPr>
          <p:spPr>
            <a:xfrm rot="859651">
              <a:off x="6579749" y="3515578"/>
              <a:ext cx="2168730" cy="1218994"/>
            </a:xfrm>
            <a:custGeom>
              <a:avLst/>
              <a:gdLst>
                <a:gd name="connsiteX0" fmla="*/ 0 w 2168730"/>
                <a:gd name="connsiteY0" fmla="*/ 531170 h 1218994"/>
                <a:gd name="connsiteX1" fmla="*/ 431514 w 2168730"/>
                <a:gd name="connsiteY1" fmla="*/ 962684 h 1218994"/>
                <a:gd name="connsiteX2" fmla="*/ 842480 w 2168730"/>
                <a:gd name="connsiteY2" fmla="*/ 1168167 h 1218994"/>
                <a:gd name="connsiteX3" fmla="*/ 1510301 w 2168730"/>
                <a:gd name="connsiteY3" fmla="*/ 1157893 h 1218994"/>
                <a:gd name="connsiteX4" fmla="*/ 2024008 w 2168730"/>
                <a:gd name="connsiteY4" fmla="*/ 500347 h 1218994"/>
                <a:gd name="connsiteX5" fmla="*/ 2147298 w 2168730"/>
                <a:gd name="connsiteY5" fmla="*/ 58558 h 1218994"/>
                <a:gd name="connsiteX6" fmla="*/ 2167847 w 2168730"/>
                <a:gd name="connsiteY6" fmla="*/ 17462 h 121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8730" h="1218994">
                  <a:moveTo>
                    <a:pt x="0" y="531170"/>
                  </a:moveTo>
                  <a:cubicBezTo>
                    <a:pt x="145550" y="693844"/>
                    <a:pt x="291101" y="856518"/>
                    <a:pt x="431514" y="962684"/>
                  </a:cubicBezTo>
                  <a:cubicBezTo>
                    <a:pt x="571927" y="1068850"/>
                    <a:pt x="662682" y="1135632"/>
                    <a:pt x="842480" y="1168167"/>
                  </a:cubicBezTo>
                  <a:cubicBezTo>
                    <a:pt x="1022278" y="1200702"/>
                    <a:pt x="1313380" y="1269196"/>
                    <a:pt x="1510301" y="1157893"/>
                  </a:cubicBezTo>
                  <a:cubicBezTo>
                    <a:pt x="1707222" y="1046590"/>
                    <a:pt x="1917842" y="683569"/>
                    <a:pt x="2024008" y="500347"/>
                  </a:cubicBezTo>
                  <a:cubicBezTo>
                    <a:pt x="2130174" y="317125"/>
                    <a:pt x="2123325" y="139039"/>
                    <a:pt x="2147298" y="58558"/>
                  </a:cubicBezTo>
                  <a:cubicBezTo>
                    <a:pt x="2171271" y="-21923"/>
                    <a:pt x="2169559" y="-2231"/>
                    <a:pt x="2167847" y="17462"/>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grpSp>
          <p:nvGrpSpPr>
            <p:cNvPr id="47" name="Group 46">
              <a:extLst>
                <a:ext uri="{FF2B5EF4-FFF2-40B4-BE49-F238E27FC236}">
                  <a16:creationId xmlns:a16="http://schemas.microsoft.com/office/drawing/2014/main" id="{8C98DAA1-9839-9C69-36D4-00EE1F35D1D8}"/>
                </a:ext>
              </a:extLst>
            </p:cNvPr>
            <p:cNvGrpSpPr/>
            <p:nvPr/>
          </p:nvGrpSpPr>
          <p:grpSpPr>
            <a:xfrm>
              <a:off x="6096000" y="1002674"/>
              <a:ext cx="6270519" cy="3232621"/>
              <a:chOff x="6096000" y="1002674"/>
              <a:chExt cx="6270519" cy="3232621"/>
            </a:xfrm>
          </p:grpSpPr>
          <p:grpSp>
            <p:nvGrpSpPr>
              <p:cNvPr id="6" name="Group 5">
                <a:extLst>
                  <a:ext uri="{FF2B5EF4-FFF2-40B4-BE49-F238E27FC236}">
                    <a16:creationId xmlns:a16="http://schemas.microsoft.com/office/drawing/2014/main" id="{80EE03E9-2F29-3258-1AFF-1DDD89B74C31}"/>
                  </a:ext>
                </a:extLst>
              </p:cNvPr>
              <p:cNvGrpSpPr/>
              <p:nvPr/>
            </p:nvGrpSpPr>
            <p:grpSpPr>
              <a:xfrm>
                <a:off x="6096000" y="2967543"/>
                <a:ext cx="4538826" cy="782521"/>
                <a:chOff x="6328881" y="2032598"/>
                <a:chExt cx="4538826" cy="782521"/>
              </a:xfrm>
            </p:grpSpPr>
            <p:sp>
              <p:nvSpPr>
                <p:cNvPr id="2" name="Oval 1">
                  <a:extLst>
                    <a:ext uri="{FF2B5EF4-FFF2-40B4-BE49-F238E27FC236}">
                      <a16:creationId xmlns:a16="http://schemas.microsoft.com/office/drawing/2014/main" id="{40471AB6-11DA-514E-068C-94BA19BB5308}"/>
                    </a:ext>
                  </a:extLst>
                </p:cNvPr>
                <p:cNvSpPr/>
                <p:nvPr/>
              </p:nvSpPr>
              <p:spPr>
                <a:xfrm>
                  <a:off x="6328881" y="2032600"/>
                  <a:ext cx="791110" cy="782519"/>
                </a:xfrm>
                <a:prstGeom prst="ellipse">
                  <a:avLst/>
                </a:prstGeom>
                <a:solidFill>
                  <a:srgbClr val="FAD0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Oval 2">
                  <a:extLst>
                    <a:ext uri="{FF2B5EF4-FFF2-40B4-BE49-F238E27FC236}">
                      <a16:creationId xmlns:a16="http://schemas.microsoft.com/office/drawing/2014/main" id="{86457E49-6061-BAB9-F99B-DB78B213DBC6}"/>
                    </a:ext>
                  </a:extLst>
                </p:cNvPr>
                <p:cNvSpPr/>
                <p:nvPr/>
              </p:nvSpPr>
              <p:spPr>
                <a:xfrm>
                  <a:off x="8826894" y="2032599"/>
                  <a:ext cx="791110" cy="782519"/>
                </a:xfrm>
                <a:prstGeom prst="ellipse">
                  <a:avLst/>
                </a:prstGeom>
                <a:solidFill>
                  <a:srgbClr val="FAD0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a:extLst>
                    <a:ext uri="{FF2B5EF4-FFF2-40B4-BE49-F238E27FC236}">
                      <a16:creationId xmlns:a16="http://schemas.microsoft.com/office/drawing/2014/main" id="{5A3D88CD-F08D-7427-DE1C-D1DCACC55912}"/>
                    </a:ext>
                  </a:extLst>
                </p:cNvPr>
                <p:cNvSpPr/>
                <p:nvPr/>
              </p:nvSpPr>
              <p:spPr>
                <a:xfrm>
                  <a:off x="7577887" y="2032598"/>
                  <a:ext cx="791110" cy="782519"/>
                </a:xfrm>
                <a:prstGeom prst="ellipse">
                  <a:avLst/>
                </a:prstGeom>
                <a:solidFill>
                  <a:srgbClr val="FAD0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487F8CD0-FD64-9CCE-3115-AD2027148002}"/>
                    </a:ext>
                  </a:extLst>
                </p:cNvPr>
                <p:cNvSpPr/>
                <p:nvPr/>
              </p:nvSpPr>
              <p:spPr>
                <a:xfrm>
                  <a:off x="10076597" y="2032598"/>
                  <a:ext cx="791110" cy="782519"/>
                </a:xfrm>
                <a:prstGeom prst="ellipse">
                  <a:avLst/>
                </a:prstGeom>
                <a:solidFill>
                  <a:srgbClr val="FAD0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26" name="Straight Connector 25">
                <a:extLst>
                  <a:ext uri="{FF2B5EF4-FFF2-40B4-BE49-F238E27FC236}">
                    <a16:creationId xmlns:a16="http://schemas.microsoft.com/office/drawing/2014/main" id="{C0A47F7B-5783-CBAC-A0D0-52EDE2C867BE}"/>
                  </a:ext>
                </a:extLst>
              </p:cNvPr>
              <p:cNvCxnSpPr/>
              <p:nvPr/>
            </p:nvCxnSpPr>
            <p:spPr>
              <a:xfrm rot="3892383">
                <a:off x="6649688" y="3603981"/>
                <a:ext cx="0" cy="349322"/>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08D776F0-246B-BD2B-9097-D874A7355337}"/>
                  </a:ext>
                </a:extLst>
              </p:cNvPr>
              <p:cNvCxnSpPr/>
              <p:nvPr/>
            </p:nvCxnSpPr>
            <p:spPr>
              <a:xfrm rot="3892383">
                <a:off x="7028195" y="3544578"/>
                <a:ext cx="0" cy="349322"/>
              </a:xfrm>
              <a:prstGeom prst="line">
                <a:avLst/>
              </a:prstGeom>
            </p:spPr>
            <p:style>
              <a:lnRef idx="3">
                <a:schemeClr val="dk1"/>
              </a:lnRef>
              <a:fillRef idx="0">
                <a:schemeClr val="dk1"/>
              </a:fillRef>
              <a:effectRef idx="2">
                <a:schemeClr val="dk1"/>
              </a:effectRef>
              <a:fontRef idx="minor">
                <a:schemeClr val="tx1"/>
              </a:fontRef>
            </p:style>
          </p:cxnSp>
          <p:grpSp>
            <p:nvGrpSpPr>
              <p:cNvPr id="46" name="Group 45">
                <a:extLst>
                  <a:ext uri="{FF2B5EF4-FFF2-40B4-BE49-F238E27FC236}">
                    <a16:creationId xmlns:a16="http://schemas.microsoft.com/office/drawing/2014/main" id="{49CC6CE3-F005-027D-37ED-8E4AB24133C8}"/>
                  </a:ext>
                </a:extLst>
              </p:cNvPr>
              <p:cNvGrpSpPr/>
              <p:nvPr/>
            </p:nvGrpSpPr>
            <p:grpSpPr>
              <a:xfrm>
                <a:off x="6697735" y="1002674"/>
                <a:ext cx="5668784" cy="3232621"/>
                <a:chOff x="6697735" y="1002674"/>
                <a:chExt cx="5668784" cy="3232621"/>
              </a:xfrm>
            </p:grpSpPr>
            <p:cxnSp>
              <p:nvCxnSpPr>
                <p:cNvPr id="10" name="Straight Arrow Connector 9">
                  <a:extLst>
                    <a:ext uri="{FF2B5EF4-FFF2-40B4-BE49-F238E27FC236}">
                      <a16:creationId xmlns:a16="http://schemas.microsoft.com/office/drawing/2014/main" id="{77DD355E-D4A3-1D58-6577-A65756617A47}"/>
                    </a:ext>
                  </a:extLst>
                </p:cNvPr>
                <p:cNvCxnSpPr>
                  <a:cxnSpLocks/>
                </p:cNvCxnSpPr>
                <p:nvPr/>
              </p:nvCxnSpPr>
              <p:spPr>
                <a:xfrm flipH="1">
                  <a:off x="6697735" y="1755193"/>
                  <a:ext cx="1520575" cy="110960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0C43B5BC-DF4B-BCAA-374E-C0D07DEE7F24}"/>
                    </a:ext>
                  </a:extLst>
                </p:cNvPr>
                <p:cNvCxnSpPr>
                  <a:cxnSpLocks/>
                </p:cNvCxnSpPr>
                <p:nvPr/>
              </p:nvCxnSpPr>
              <p:spPr>
                <a:xfrm>
                  <a:off x="8459586" y="1755193"/>
                  <a:ext cx="1609088" cy="110960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6CEB5F8A-F279-42C3-115C-8E638281AEFB}"/>
                    </a:ext>
                  </a:extLst>
                </p:cNvPr>
                <p:cNvCxnSpPr>
                  <a:cxnSpLocks/>
                </p:cNvCxnSpPr>
                <p:nvPr/>
              </p:nvCxnSpPr>
              <p:spPr>
                <a:xfrm>
                  <a:off x="8314035" y="1755192"/>
                  <a:ext cx="551546" cy="97773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AD4BEE0F-B0E1-AFD0-8A4D-20E5B68C6F54}"/>
                    </a:ext>
                  </a:extLst>
                </p:cNvPr>
                <p:cNvCxnSpPr>
                  <a:cxnSpLocks/>
                </p:cNvCxnSpPr>
                <p:nvPr/>
              </p:nvCxnSpPr>
              <p:spPr>
                <a:xfrm flipH="1">
                  <a:off x="7819528" y="1755192"/>
                  <a:ext cx="448782" cy="11096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3" name="Group 22">
                  <a:extLst>
                    <a:ext uri="{FF2B5EF4-FFF2-40B4-BE49-F238E27FC236}">
                      <a16:creationId xmlns:a16="http://schemas.microsoft.com/office/drawing/2014/main" id="{40D7F2E4-A06E-EBF0-3E63-7A487DC09921}"/>
                    </a:ext>
                  </a:extLst>
                </p:cNvPr>
                <p:cNvGrpSpPr/>
                <p:nvPr/>
              </p:nvGrpSpPr>
              <p:grpSpPr>
                <a:xfrm>
                  <a:off x="6976153" y="3184988"/>
                  <a:ext cx="368853" cy="349322"/>
                  <a:chOff x="6976153" y="3184988"/>
                  <a:chExt cx="368853" cy="349322"/>
                </a:xfrm>
              </p:grpSpPr>
              <p:cxnSp>
                <p:nvCxnSpPr>
                  <p:cNvPr id="19" name="Straight Connector 18">
                    <a:extLst>
                      <a:ext uri="{FF2B5EF4-FFF2-40B4-BE49-F238E27FC236}">
                        <a16:creationId xmlns:a16="http://schemas.microsoft.com/office/drawing/2014/main" id="{A259D152-D7A9-3261-C0F1-C27DFA87C1CF}"/>
                      </a:ext>
                    </a:extLst>
                  </p:cNvPr>
                  <p:cNvCxnSpPr>
                    <a:cxnSpLocks/>
                    <a:stCxn id="4" idx="2"/>
                  </p:cNvCxnSpPr>
                  <p:nvPr/>
                </p:nvCxnSpPr>
                <p:spPr>
                  <a:xfrm flipH="1">
                    <a:off x="6976153" y="3358803"/>
                    <a:ext cx="368853"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7BDCBD91-2520-43EC-62CD-7949AF563383}"/>
                      </a:ext>
                    </a:extLst>
                  </p:cNvPr>
                  <p:cNvCxnSpPr/>
                  <p:nvPr/>
                </p:nvCxnSpPr>
                <p:spPr>
                  <a:xfrm>
                    <a:off x="6976153" y="3184988"/>
                    <a:ext cx="0" cy="349322"/>
                  </a:xfrm>
                  <a:prstGeom prst="line">
                    <a:avLst/>
                  </a:prstGeom>
                </p:spPr>
                <p:style>
                  <a:lnRef idx="3">
                    <a:schemeClr val="dk1"/>
                  </a:lnRef>
                  <a:fillRef idx="0">
                    <a:schemeClr val="dk1"/>
                  </a:fillRef>
                  <a:effectRef idx="2">
                    <a:schemeClr val="dk1"/>
                  </a:effectRef>
                  <a:fontRef idx="minor">
                    <a:schemeClr val="tx1"/>
                  </a:fontRef>
                </p:style>
              </p:cxnSp>
            </p:grpSp>
            <p:sp>
              <p:nvSpPr>
                <p:cNvPr id="29" name="Freeform: Shape 28">
                  <a:extLst>
                    <a:ext uri="{FF2B5EF4-FFF2-40B4-BE49-F238E27FC236}">
                      <a16:creationId xmlns:a16="http://schemas.microsoft.com/office/drawing/2014/main" id="{BEC312FC-74D2-6D09-E57E-5308DE01F8DC}"/>
                    </a:ext>
                  </a:extLst>
                </p:cNvPr>
                <p:cNvSpPr/>
                <p:nvPr/>
              </p:nvSpPr>
              <p:spPr>
                <a:xfrm>
                  <a:off x="7883032" y="3780111"/>
                  <a:ext cx="932195" cy="455184"/>
                </a:xfrm>
                <a:custGeom>
                  <a:avLst/>
                  <a:gdLst>
                    <a:gd name="connsiteX0" fmla="*/ 932195 w 932195"/>
                    <a:gd name="connsiteY0" fmla="*/ 41876 h 455184"/>
                    <a:gd name="connsiteX1" fmla="*/ 593148 w 932195"/>
                    <a:gd name="connsiteY1" fmla="*/ 267907 h 455184"/>
                    <a:gd name="connsiteX2" fmla="*/ 593148 w 932195"/>
                    <a:gd name="connsiteY2" fmla="*/ 267907 h 455184"/>
                    <a:gd name="connsiteX3" fmla="*/ 346568 w 932195"/>
                    <a:gd name="connsiteY3" fmla="*/ 452842 h 455184"/>
                    <a:gd name="connsiteX4" fmla="*/ 202730 w 932195"/>
                    <a:gd name="connsiteY4" fmla="*/ 350100 h 455184"/>
                    <a:gd name="connsiteX5" fmla="*/ 17795 w 932195"/>
                    <a:gd name="connsiteY5" fmla="*/ 41876 h 455184"/>
                    <a:gd name="connsiteX6" fmla="*/ 17795 w 932195"/>
                    <a:gd name="connsiteY6" fmla="*/ 11053 h 45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195" h="455184">
                      <a:moveTo>
                        <a:pt x="932195" y="41876"/>
                      </a:moveTo>
                      <a:lnTo>
                        <a:pt x="593148" y="267907"/>
                      </a:lnTo>
                      <a:lnTo>
                        <a:pt x="593148" y="267907"/>
                      </a:lnTo>
                      <a:cubicBezTo>
                        <a:pt x="552051" y="298729"/>
                        <a:pt x="411638" y="439143"/>
                        <a:pt x="346568" y="452842"/>
                      </a:cubicBezTo>
                      <a:cubicBezTo>
                        <a:pt x="281498" y="466541"/>
                        <a:pt x="257525" y="418594"/>
                        <a:pt x="202730" y="350100"/>
                      </a:cubicBezTo>
                      <a:cubicBezTo>
                        <a:pt x="147935" y="281606"/>
                        <a:pt x="48617" y="98384"/>
                        <a:pt x="17795" y="41876"/>
                      </a:cubicBezTo>
                      <a:cubicBezTo>
                        <a:pt x="-13027" y="-14632"/>
                        <a:pt x="2384" y="-1790"/>
                        <a:pt x="17795" y="1105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32" name="Arc 31">
                  <a:extLst>
                    <a:ext uri="{FF2B5EF4-FFF2-40B4-BE49-F238E27FC236}">
                      <a16:creationId xmlns:a16="http://schemas.microsoft.com/office/drawing/2014/main" id="{23867991-1289-5B68-DC75-E495B0D6B694}"/>
                    </a:ext>
                  </a:extLst>
                </p:cNvPr>
                <p:cNvSpPr/>
                <p:nvPr/>
              </p:nvSpPr>
              <p:spPr>
                <a:xfrm rot="9353973">
                  <a:off x="6781813" y="1002674"/>
                  <a:ext cx="5584706" cy="3155895"/>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grpSp>
              <p:nvGrpSpPr>
                <p:cNvPr id="33" name="Group 32">
                  <a:extLst>
                    <a:ext uri="{FF2B5EF4-FFF2-40B4-BE49-F238E27FC236}">
                      <a16:creationId xmlns:a16="http://schemas.microsoft.com/office/drawing/2014/main" id="{B92525BB-6863-5653-EE61-1747C36ACA2A}"/>
                    </a:ext>
                  </a:extLst>
                </p:cNvPr>
                <p:cNvGrpSpPr/>
                <p:nvPr/>
              </p:nvGrpSpPr>
              <p:grpSpPr>
                <a:xfrm>
                  <a:off x="9485580" y="3195262"/>
                  <a:ext cx="368853" cy="349322"/>
                  <a:chOff x="6976153" y="3184988"/>
                  <a:chExt cx="368853" cy="349322"/>
                </a:xfrm>
              </p:grpSpPr>
              <p:cxnSp>
                <p:nvCxnSpPr>
                  <p:cNvPr id="34" name="Straight Connector 33">
                    <a:extLst>
                      <a:ext uri="{FF2B5EF4-FFF2-40B4-BE49-F238E27FC236}">
                        <a16:creationId xmlns:a16="http://schemas.microsoft.com/office/drawing/2014/main" id="{3E28753D-A11B-4E36-BF09-52130EB5505C}"/>
                      </a:ext>
                    </a:extLst>
                  </p:cNvPr>
                  <p:cNvCxnSpPr>
                    <a:cxnSpLocks/>
                  </p:cNvCxnSpPr>
                  <p:nvPr/>
                </p:nvCxnSpPr>
                <p:spPr>
                  <a:xfrm flipH="1">
                    <a:off x="6976153" y="3358803"/>
                    <a:ext cx="368853" cy="0"/>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5A9FC09E-FB65-F9F5-5209-AB7AAAFDD54C}"/>
                      </a:ext>
                    </a:extLst>
                  </p:cNvPr>
                  <p:cNvCxnSpPr/>
                  <p:nvPr/>
                </p:nvCxnSpPr>
                <p:spPr>
                  <a:xfrm>
                    <a:off x="6976153" y="3184988"/>
                    <a:ext cx="0" cy="349322"/>
                  </a:xfrm>
                  <a:prstGeom prst="line">
                    <a:avLst/>
                  </a:prstGeom>
                </p:spPr>
                <p:style>
                  <a:lnRef idx="3">
                    <a:schemeClr val="dk1"/>
                  </a:lnRef>
                  <a:fillRef idx="0">
                    <a:schemeClr val="dk1"/>
                  </a:fillRef>
                  <a:effectRef idx="2">
                    <a:schemeClr val="dk1"/>
                  </a:effectRef>
                  <a:fontRef idx="minor">
                    <a:schemeClr val="tx1"/>
                  </a:fontRef>
                </p:style>
              </p:cxnSp>
            </p:grpSp>
            <p:grpSp>
              <p:nvGrpSpPr>
                <p:cNvPr id="36" name="Group 35">
                  <a:extLst>
                    <a:ext uri="{FF2B5EF4-FFF2-40B4-BE49-F238E27FC236}">
                      <a16:creationId xmlns:a16="http://schemas.microsoft.com/office/drawing/2014/main" id="{207CE27F-7BC0-2F32-F468-79A256AD26AE}"/>
                    </a:ext>
                  </a:extLst>
                </p:cNvPr>
                <p:cNvGrpSpPr/>
                <p:nvPr/>
              </p:nvGrpSpPr>
              <p:grpSpPr>
                <a:xfrm>
                  <a:off x="8217879" y="3194416"/>
                  <a:ext cx="368853" cy="349322"/>
                  <a:chOff x="6976153" y="3184988"/>
                  <a:chExt cx="368853" cy="349322"/>
                </a:xfrm>
              </p:grpSpPr>
              <p:cxnSp>
                <p:nvCxnSpPr>
                  <p:cNvPr id="37" name="Straight Connector 36">
                    <a:extLst>
                      <a:ext uri="{FF2B5EF4-FFF2-40B4-BE49-F238E27FC236}">
                        <a16:creationId xmlns:a16="http://schemas.microsoft.com/office/drawing/2014/main" id="{7DAE1C9B-CBD8-6658-85EB-FCA2CC7E0C00}"/>
                      </a:ext>
                    </a:extLst>
                  </p:cNvPr>
                  <p:cNvCxnSpPr>
                    <a:cxnSpLocks/>
                  </p:cNvCxnSpPr>
                  <p:nvPr/>
                </p:nvCxnSpPr>
                <p:spPr>
                  <a:xfrm flipH="1">
                    <a:off x="6976153" y="3358803"/>
                    <a:ext cx="368853" cy="0"/>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545390FC-7E72-64F7-7C69-44560A604C79}"/>
                      </a:ext>
                    </a:extLst>
                  </p:cNvPr>
                  <p:cNvCxnSpPr/>
                  <p:nvPr/>
                </p:nvCxnSpPr>
                <p:spPr>
                  <a:xfrm>
                    <a:off x="6976153" y="3184988"/>
                    <a:ext cx="0" cy="349322"/>
                  </a:xfrm>
                  <a:prstGeom prst="line">
                    <a:avLst/>
                  </a:prstGeom>
                </p:spPr>
                <p:style>
                  <a:lnRef idx="3">
                    <a:schemeClr val="dk1"/>
                  </a:lnRef>
                  <a:fillRef idx="0">
                    <a:schemeClr val="dk1"/>
                  </a:fillRef>
                  <a:effectRef idx="2">
                    <a:schemeClr val="dk1"/>
                  </a:effectRef>
                  <a:fontRef idx="minor">
                    <a:schemeClr val="tx1"/>
                  </a:fontRef>
                </p:style>
              </p:cxnSp>
            </p:grpSp>
            <p:cxnSp>
              <p:nvCxnSpPr>
                <p:cNvPr id="40" name="Straight Connector 39">
                  <a:extLst>
                    <a:ext uri="{FF2B5EF4-FFF2-40B4-BE49-F238E27FC236}">
                      <a16:creationId xmlns:a16="http://schemas.microsoft.com/office/drawing/2014/main" id="{45D88327-8734-A65D-2181-DE67BBDEC06E}"/>
                    </a:ext>
                  </a:extLst>
                </p:cNvPr>
                <p:cNvCxnSpPr/>
                <p:nvPr/>
              </p:nvCxnSpPr>
              <p:spPr>
                <a:xfrm rot="3892383">
                  <a:off x="7863392" y="3629024"/>
                  <a:ext cx="0" cy="349322"/>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27954AA1-C97F-5604-7FE3-89630C1A686F}"/>
                    </a:ext>
                  </a:extLst>
                </p:cNvPr>
                <p:cNvCxnSpPr>
                  <a:cxnSpLocks/>
                </p:cNvCxnSpPr>
                <p:nvPr/>
              </p:nvCxnSpPr>
              <p:spPr>
                <a:xfrm flipH="1">
                  <a:off x="8012827" y="3645073"/>
                  <a:ext cx="105333" cy="222175"/>
                </a:xfrm>
                <a:prstGeom prst="line">
                  <a:avLst/>
                </a:prstGeom>
              </p:spPr>
              <p:style>
                <a:lnRef idx="3">
                  <a:schemeClr val="dk1"/>
                </a:lnRef>
                <a:fillRef idx="0">
                  <a:schemeClr val="dk1"/>
                </a:fillRef>
                <a:effectRef idx="2">
                  <a:schemeClr val="dk1"/>
                </a:effectRef>
                <a:fontRef idx="minor">
                  <a:schemeClr val="tx1"/>
                </a:fontRef>
              </p:style>
            </p:cxnSp>
            <p:sp>
              <p:nvSpPr>
                <p:cNvPr id="44" name="Arc 43">
                  <a:extLst>
                    <a:ext uri="{FF2B5EF4-FFF2-40B4-BE49-F238E27FC236}">
                      <a16:creationId xmlns:a16="http://schemas.microsoft.com/office/drawing/2014/main" id="{E7741FF7-12AA-EB21-27ED-C5E417E58319}"/>
                    </a:ext>
                  </a:extLst>
                </p:cNvPr>
                <p:cNvSpPr/>
                <p:nvPr/>
              </p:nvSpPr>
              <p:spPr>
                <a:xfrm rot="9508981">
                  <a:off x="7944372" y="2339315"/>
                  <a:ext cx="3623570" cy="1564717"/>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grpSp>
        </p:grpSp>
      </p:grpSp>
      <p:sp>
        <p:nvSpPr>
          <p:cNvPr id="45" name="TextBox 44">
            <a:extLst>
              <a:ext uri="{FF2B5EF4-FFF2-40B4-BE49-F238E27FC236}">
                <a16:creationId xmlns:a16="http://schemas.microsoft.com/office/drawing/2014/main" id="{CB651C95-8B25-0F0B-7B76-D99A14CA7F9F}"/>
              </a:ext>
            </a:extLst>
          </p:cNvPr>
          <p:cNvSpPr txBox="1"/>
          <p:nvPr/>
        </p:nvSpPr>
        <p:spPr>
          <a:xfrm>
            <a:off x="4139180" y="270789"/>
            <a:ext cx="3108601" cy="769441"/>
          </a:xfrm>
          <a:prstGeom prst="rect">
            <a:avLst/>
          </a:prstGeom>
          <a:noFill/>
        </p:spPr>
        <p:txBody>
          <a:bodyPr wrap="square" rtlCol="0">
            <a:spAutoFit/>
          </a:bodyPr>
          <a:lstStyle/>
          <a:p>
            <a:r>
              <a:rPr lang="en-IN" sz="4400" dirty="0">
                <a:latin typeface="Goudy Old Style" panose="02020502050305020303" pitchFamily="18" charset="0"/>
              </a:rPr>
              <a:t>MODEL 1</a:t>
            </a:r>
          </a:p>
        </p:txBody>
      </p:sp>
      <p:pic>
        <p:nvPicPr>
          <p:cNvPr id="2052" name="Picture 4">
            <a:extLst>
              <a:ext uri="{FF2B5EF4-FFF2-40B4-BE49-F238E27FC236}">
                <a16:creationId xmlns:a16="http://schemas.microsoft.com/office/drawing/2014/main" id="{79840A4C-156A-7B54-0B02-437529060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119" y="4178617"/>
            <a:ext cx="3139790" cy="250851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2CD17B8-0318-E4F2-0959-C55FCCE47452}"/>
              </a:ext>
            </a:extLst>
          </p:cNvPr>
          <p:cNvGrpSpPr/>
          <p:nvPr/>
        </p:nvGrpSpPr>
        <p:grpSpPr>
          <a:xfrm>
            <a:off x="7472614" y="463945"/>
            <a:ext cx="4203104" cy="2380664"/>
            <a:chOff x="6306262" y="576547"/>
            <a:chExt cx="4203104" cy="2380664"/>
          </a:xfrm>
        </p:grpSpPr>
        <p:pic>
          <p:nvPicPr>
            <p:cNvPr id="8" name="Picture 7">
              <a:extLst>
                <a:ext uri="{FF2B5EF4-FFF2-40B4-BE49-F238E27FC236}">
                  <a16:creationId xmlns:a16="http://schemas.microsoft.com/office/drawing/2014/main" id="{9E2DD74D-CA83-7929-67BE-83A8FA557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768" y="576547"/>
              <a:ext cx="1470221" cy="829355"/>
            </a:xfrm>
            <a:prstGeom prst="rect">
              <a:avLst/>
            </a:prstGeom>
          </p:spPr>
        </p:pic>
        <p:sp>
          <p:nvSpPr>
            <p:cNvPr id="51" name="TextBox 50">
              <a:extLst>
                <a:ext uri="{FF2B5EF4-FFF2-40B4-BE49-F238E27FC236}">
                  <a16:creationId xmlns:a16="http://schemas.microsoft.com/office/drawing/2014/main" id="{A83B7043-A240-9934-7E22-C87D99E68027}"/>
                </a:ext>
              </a:extLst>
            </p:cNvPr>
            <p:cNvSpPr txBox="1"/>
            <p:nvPr/>
          </p:nvSpPr>
          <p:spPr>
            <a:xfrm>
              <a:off x="6306262" y="2568873"/>
              <a:ext cx="400194" cy="369332"/>
            </a:xfrm>
            <a:prstGeom prst="rect">
              <a:avLst/>
            </a:prstGeom>
            <a:noFill/>
          </p:spPr>
          <p:txBody>
            <a:bodyPr wrap="square" rtlCol="0">
              <a:spAutoFit/>
            </a:bodyPr>
            <a:lstStyle/>
            <a:p>
              <a:r>
                <a:rPr lang="en-IN" dirty="0">
                  <a:latin typeface="Goudy Old Style" panose="02020502050305020303" pitchFamily="18" charset="0"/>
                </a:rPr>
                <a:t>2</a:t>
              </a:r>
            </a:p>
          </p:txBody>
        </p:sp>
        <p:sp>
          <p:nvSpPr>
            <p:cNvPr id="52" name="TextBox 51">
              <a:extLst>
                <a:ext uri="{FF2B5EF4-FFF2-40B4-BE49-F238E27FC236}">
                  <a16:creationId xmlns:a16="http://schemas.microsoft.com/office/drawing/2014/main" id="{15CF8210-06DA-C214-926C-E36D0F4F19EA}"/>
                </a:ext>
              </a:extLst>
            </p:cNvPr>
            <p:cNvSpPr txBox="1"/>
            <p:nvPr/>
          </p:nvSpPr>
          <p:spPr>
            <a:xfrm>
              <a:off x="7569494" y="2577390"/>
              <a:ext cx="400194" cy="369332"/>
            </a:xfrm>
            <a:prstGeom prst="rect">
              <a:avLst/>
            </a:prstGeom>
            <a:noFill/>
          </p:spPr>
          <p:txBody>
            <a:bodyPr wrap="square" rtlCol="0">
              <a:spAutoFit/>
            </a:bodyPr>
            <a:lstStyle/>
            <a:p>
              <a:r>
                <a:rPr lang="en-IN" dirty="0">
                  <a:latin typeface="Goudy Old Style" panose="02020502050305020303" pitchFamily="18" charset="0"/>
                </a:rPr>
                <a:t>4</a:t>
              </a:r>
            </a:p>
          </p:txBody>
        </p:sp>
        <p:sp>
          <p:nvSpPr>
            <p:cNvPr id="53" name="TextBox 52">
              <a:extLst>
                <a:ext uri="{FF2B5EF4-FFF2-40B4-BE49-F238E27FC236}">
                  <a16:creationId xmlns:a16="http://schemas.microsoft.com/office/drawing/2014/main" id="{54D05D95-50F6-77DD-0816-BB66C6C6FDEE}"/>
                </a:ext>
              </a:extLst>
            </p:cNvPr>
            <p:cNvSpPr txBox="1"/>
            <p:nvPr/>
          </p:nvSpPr>
          <p:spPr>
            <a:xfrm>
              <a:off x="8852509" y="2577390"/>
              <a:ext cx="400194" cy="369332"/>
            </a:xfrm>
            <a:prstGeom prst="rect">
              <a:avLst/>
            </a:prstGeom>
            <a:noFill/>
          </p:spPr>
          <p:txBody>
            <a:bodyPr wrap="square" rtlCol="0">
              <a:spAutoFit/>
            </a:bodyPr>
            <a:lstStyle/>
            <a:p>
              <a:r>
                <a:rPr lang="en-IN" dirty="0">
                  <a:latin typeface="Goudy Old Style" panose="02020502050305020303" pitchFamily="18" charset="0"/>
                </a:rPr>
                <a:t>8</a:t>
              </a:r>
            </a:p>
          </p:txBody>
        </p:sp>
        <p:sp>
          <p:nvSpPr>
            <p:cNvPr id="54" name="TextBox 53">
              <a:extLst>
                <a:ext uri="{FF2B5EF4-FFF2-40B4-BE49-F238E27FC236}">
                  <a16:creationId xmlns:a16="http://schemas.microsoft.com/office/drawing/2014/main" id="{A6CB6660-AFBC-8F83-5FD2-6F6FD59B016D}"/>
                </a:ext>
              </a:extLst>
            </p:cNvPr>
            <p:cNvSpPr txBox="1"/>
            <p:nvPr/>
          </p:nvSpPr>
          <p:spPr>
            <a:xfrm>
              <a:off x="10109172" y="2587879"/>
              <a:ext cx="400194" cy="369332"/>
            </a:xfrm>
            <a:prstGeom prst="rect">
              <a:avLst/>
            </a:prstGeom>
            <a:noFill/>
          </p:spPr>
          <p:txBody>
            <a:bodyPr wrap="square" rtlCol="0">
              <a:spAutoFit/>
            </a:bodyPr>
            <a:lstStyle/>
            <a:p>
              <a:r>
                <a:rPr lang="en-IN" dirty="0">
                  <a:latin typeface="Goudy Old Style" panose="02020502050305020303" pitchFamily="18" charset="0"/>
                </a:rPr>
                <a:t>16</a:t>
              </a:r>
            </a:p>
          </p:txBody>
        </p:sp>
      </p:grpSp>
      <p:grpSp>
        <p:nvGrpSpPr>
          <p:cNvPr id="13" name="Group 12">
            <a:extLst>
              <a:ext uri="{FF2B5EF4-FFF2-40B4-BE49-F238E27FC236}">
                <a16:creationId xmlns:a16="http://schemas.microsoft.com/office/drawing/2014/main" id="{2A9DC433-01EC-64DE-4D3F-B302285EB1CB}"/>
              </a:ext>
            </a:extLst>
          </p:cNvPr>
          <p:cNvGrpSpPr/>
          <p:nvPr/>
        </p:nvGrpSpPr>
        <p:grpSpPr>
          <a:xfrm>
            <a:off x="3477497" y="137134"/>
            <a:ext cx="3869872" cy="1036750"/>
            <a:chOff x="3575957" y="637609"/>
            <a:chExt cx="3869872" cy="1036750"/>
          </a:xfrm>
        </p:grpSpPr>
        <p:sp>
          <p:nvSpPr>
            <p:cNvPr id="15" name="Rounded Rectangle 14">
              <a:extLst>
                <a:ext uri="{FF2B5EF4-FFF2-40B4-BE49-F238E27FC236}">
                  <a16:creationId xmlns:a16="http://schemas.microsoft.com/office/drawing/2014/main" id="{E713AC92-E56A-1224-6835-FA2FF9FE7EBB}"/>
                </a:ext>
              </a:extLst>
            </p:cNvPr>
            <p:cNvSpPr/>
            <p:nvPr/>
          </p:nvSpPr>
          <p:spPr>
            <a:xfrm>
              <a:off x="3575957" y="637609"/>
              <a:ext cx="3869872" cy="1036750"/>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A58D4C91-F2FE-8931-DD5D-1F3B29F91FF7}"/>
                </a:ext>
              </a:extLst>
            </p:cNvPr>
            <p:cNvSpPr/>
            <p:nvPr/>
          </p:nvSpPr>
          <p:spPr>
            <a:xfrm>
              <a:off x="3712029" y="767442"/>
              <a:ext cx="3614055" cy="832755"/>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Tree>
    <p:extLst>
      <p:ext uri="{BB962C8B-B14F-4D97-AF65-F5344CB8AC3E}">
        <p14:creationId xmlns:p14="http://schemas.microsoft.com/office/powerpoint/2010/main" val="103023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0385032-D920-E86A-9651-BB16C47162B4}"/>
              </a:ext>
            </a:extLst>
          </p:cNvPr>
          <p:cNvGrpSpPr/>
          <p:nvPr/>
        </p:nvGrpSpPr>
        <p:grpSpPr>
          <a:xfrm>
            <a:off x="7294504" y="2522680"/>
            <a:ext cx="3869872" cy="1036750"/>
            <a:chOff x="3575957" y="637609"/>
            <a:chExt cx="3869872" cy="1036750"/>
          </a:xfrm>
        </p:grpSpPr>
        <p:sp>
          <p:nvSpPr>
            <p:cNvPr id="3" name="Rounded Rectangle 2">
              <a:extLst>
                <a:ext uri="{FF2B5EF4-FFF2-40B4-BE49-F238E27FC236}">
                  <a16:creationId xmlns:a16="http://schemas.microsoft.com/office/drawing/2014/main" id="{13910265-7B0E-8BFF-E717-4FC3674DBA1A}"/>
                </a:ext>
              </a:extLst>
            </p:cNvPr>
            <p:cNvSpPr/>
            <p:nvPr/>
          </p:nvSpPr>
          <p:spPr>
            <a:xfrm>
              <a:off x="3575957" y="637609"/>
              <a:ext cx="3869872" cy="1036750"/>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Rounded Rectangle 3">
              <a:extLst>
                <a:ext uri="{FF2B5EF4-FFF2-40B4-BE49-F238E27FC236}">
                  <a16:creationId xmlns:a16="http://schemas.microsoft.com/office/drawing/2014/main" id="{76D71F26-3F6C-C64F-9012-B78A33DA933E}"/>
                </a:ext>
              </a:extLst>
            </p:cNvPr>
            <p:cNvSpPr/>
            <p:nvPr/>
          </p:nvSpPr>
          <p:spPr>
            <a:xfrm>
              <a:off x="3712029" y="767442"/>
              <a:ext cx="3614055" cy="832755"/>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5" name="TextBox 4">
            <a:extLst>
              <a:ext uri="{FF2B5EF4-FFF2-40B4-BE49-F238E27FC236}">
                <a16:creationId xmlns:a16="http://schemas.microsoft.com/office/drawing/2014/main" id="{CECFCD2E-5292-4192-54CF-F8A984CEBCEA}"/>
              </a:ext>
            </a:extLst>
          </p:cNvPr>
          <p:cNvSpPr txBox="1"/>
          <p:nvPr/>
        </p:nvSpPr>
        <p:spPr>
          <a:xfrm>
            <a:off x="7683302" y="2715827"/>
            <a:ext cx="3108601" cy="769441"/>
          </a:xfrm>
          <a:prstGeom prst="rect">
            <a:avLst/>
          </a:prstGeom>
          <a:noFill/>
        </p:spPr>
        <p:txBody>
          <a:bodyPr wrap="square" rtlCol="0">
            <a:spAutoFit/>
          </a:bodyPr>
          <a:lstStyle/>
          <a:p>
            <a:r>
              <a:rPr lang="en-IN" sz="4400" dirty="0">
                <a:latin typeface="Goudy Old Style" panose="02020502050305020303" pitchFamily="18" charset="0"/>
              </a:rPr>
              <a:t>MODEL 2</a:t>
            </a:r>
          </a:p>
        </p:txBody>
      </p:sp>
      <p:sp>
        <p:nvSpPr>
          <p:cNvPr id="6" name="TextBox 5">
            <a:extLst>
              <a:ext uri="{FF2B5EF4-FFF2-40B4-BE49-F238E27FC236}">
                <a16:creationId xmlns:a16="http://schemas.microsoft.com/office/drawing/2014/main" id="{A840F43A-7986-07D2-150A-1298120F4A65}"/>
              </a:ext>
            </a:extLst>
          </p:cNvPr>
          <p:cNvSpPr txBox="1"/>
          <p:nvPr/>
        </p:nvSpPr>
        <p:spPr>
          <a:xfrm>
            <a:off x="454688" y="2848245"/>
            <a:ext cx="4895556" cy="2862322"/>
          </a:xfrm>
          <a:prstGeom prst="rect">
            <a:avLst/>
          </a:prstGeom>
          <a:noFill/>
        </p:spPr>
        <p:txBody>
          <a:bodyPr wrap="square" rtlCol="0">
            <a:spAutoFit/>
          </a:bodyPr>
          <a:lstStyle/>
          <a:p>
            <a:pPr algn="l"/>
            <a:r>
              <a:rPr lang="en-IN" b="0" i="0" dirty="0">
                <a:effectLst/>
                <a:latin typeface="Goudy Old Style" panose="02020502050305020303" pitchFamily="18" charset="77"/>
              </a:rPr>
              <a:t>Limitations o</a:t>
            </a:r>
            <a:r>
              <a:rPr lang="en-IN" dirty="0">
                <a:latin typeface="Goudy Old Style" panose="02020502050305020303" pitchFamily="18" charset="77"/>
              </a:rPr>
              <a:t>f our first attempt: </a:t>
            </a:r>
            <a:endParaRPr lang="en-IN" b="0" i="0" dirty="0">
              <a:effectLst/>
              <a:latin typeface="Goudy Old Style" panose="02020502050305020303" pitchFamily="18" charset="77"/>
            </a:endParaRPr>
          </a:p>
          <a:p>
            <a:pPr algn="l">
              <a:buFont typeface="Arial" panose="020B0604020202020204" pitchFamily="34" charset="0"/>
              <a:buChar char="•"/>
            </a:pPr>
            <a:r>
              <a:rPr lang="en-IN" b="0" i="0" dirty="0">
                <a:effectLst/>
                <a:latin typeface="Goudy Old Style" panose="02020502050305020303" pitchFamily="18" charset="77"/>
              </a:rPr>
              <a:t>The activation </a:t>
            </a:r>
            <a:r>
              <a:rPr lang="en-IN" dirty="0">
                <a:latin typeface="Goudy Old Style" panose="02020502050305020303" pitchFamily="18" charset="77"/>
              </a:rPr>
              <a:t>of neurons was hard-coded and assumed to be probabilistic which is not consistent with how neurons behave </a:t>
            </a:r>
          </a:p>
          <a:p>
            <a:pPr algn="l">
              <a:buFont typeface="Arial" panose="020B0604020202020204" pitchFamily="34" charset="0"/>
              <a:buChar char="•"/>
            </a:pPr>
            <a:r>
              <a:rPr lang="en-IN" b="0" i="0" dirty="0">
                <a:effectLst/>
                <a:latin typeface="Goudy Old Style" panose="02020502050305020303" pitchFamily="18" charset="77"/>
              </a:rPr>
              <a:t>Including mechanisms like lateral inhibition to make the model more physiologically accurate failed</a:t>
            </a:r>
          </a:p>
          <a:p>
            <a:pPr algn="l">
              <a:buFont typeface="Arial" panose="020B0604020202020204" pitchFamily="34" charset="0"/>
              <a:buChar char="•"/>
            </a:pPr>
            <a:r>
              <a:rPr lang="en-IN" dirty="0">
                <a:latin typeface="Goudy Old Style" panose="02020502050305020303" pitchFamily="18" charset="77"/>
              </a:rPr>
              <a:t>Model could not recreate the probabilistic firing pattern that is typically observed in humans and other primates </a:t>
            </a:r>
            <a:endParaRPr lang="en-IN" b="0" i="0" dirty="0">
              <a:effectLst/>
              <a:latin typeface="Goudy Old Style" panose="02020502050305020303" pitchFamily="18" charset="77"/>
            </a:endParaRPr>
          </a:p>
          <a:p>
            <a:endParaRPr lang="en-US" dirty="0">
              <a:latin typeface="Goudy Old Style" panose="02020502050305020303" pitchFamily="18" charset="77"/>
            </a:endParaRPr>
          </a:p>
        </p:txBody>
      </p:sp>
      <p:cxnSp>
        <p:nvCxnSpPr>
          <p:cNvPr id="17" name="Curved Connector 16">
            <a:extLst>
              <a:ext uri="{FF2B5EF4-FFF2-40B4-BE49-F238E27FC236}">
                <a16:creationId xmlns:a16="http://schemas.microsoft.com/office/drawing/2014/main" id="{A0DC18E6-FB7E-9001-C5DB-87238D3E671B}"/>
              </a:ext>
            </a:extLst>
          </p:cNvPr>
          <p:cNvCxnSpPr>
            <a:cxnSpLocks/>
          </p:cNvCxnSpPr>
          <p:nvPr/>
        </p:nvCxnSpPr>
        <p:spPr>
          <a:xfrm flipV="1">
            <a:off x="4185860" y="3100547"/>
            <a:ext cx="2872572" cy="2357718"/>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444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2FD8C90B-2F0C-836B-4395-771184ECE36B}"/>
              </a:ext>
            </a:extLst>
          </p:cNvPr>
          <p:cNvGrpSpPr/>
          <p:nvPr/>
        </p:nvGrpSpPr>
        <p:grpSpPr>
          <a:xfrm>
            <a:off x="5168770" y="351439"/>
            <a:ext cx="1337515" cy="876341"/>
            <a:chOff x="5168770" y="351439"/>
            <a:chExt cx="1337515" cy="876341"/>
          </a:xfrm>
        </p:grpSpPr>
        <p:sp>
          <p:nvSpPr>
            <p:cNvPr id="75" name="Freeform 74">
              <a:extLst>
                <a:ext uri="{FF2B5EF4-FFF2-40B4-BE49-F238E27FC236}">
                  <a16:creationId xmlns:a16="http://schemas.microsoft.com/office/drawing/2014/main" id="{DE0D9616-85CB-FF91-A7D8-A916D371DC8A}"/>
                </a:ext>
              </a:extLst>
            </p:cNvPr>
            <p:cNvSpPr/>
            <p:nvPr/>
          </p:nvSpPr>
          <p:spPr>
            <a:xfrm flipH="1">
              <a:off x="5168770" y="351439"/>
              <a:ext cx="1337515" cy="876341"/>
            </a:xfrm>
            <a:custGeom>
              <a:avLst/>
              <a:gdLst>
                <a:gd name="connsiteX0" fmla="*/ 94298 w 749617"/>
                <a:gd name="connsiteY0" fmla="*/ 684848 h 749617"/>
                <a:gd name="connsiteX1" fmla="*/ 684848 w 749617"/>
                <a:gd name="connsiteY1" fmla="*/ 684848 h 749617"/>
                <a:gd name="connsiteX2" fmla="*/ 684848 w 749617"/>
                <a:gd name="connsiteY2" fmla="*/ 94298 h 749617"/>
                <a:gd name="connsiteX3" fmla="*/ 687705 w 749617"/>
                <a:gd name="connsiteY3" fmla="*/ 94298 h 749617"/>
                <a:gd name="connsiteX4" fmla="*/ 749618 w 749617"/>
                <a:gd name="connsiteY4" fmla="*/ 94298 h 749617"/>
                <a:gd name="connsiteX5" fmla="*/ 656273 w 749617"/>
                <a:gd name="connsiteY5" fmla="*/ 0 h 749617"/>
                <a:gd name="connsiteX6" fmla="*/ 561975 w 749617"/>
                <a:gd name="connsiteY6" fmla="*/ 93345 h 749617"/>
                <a:gd name="connsiteX7" fmla="*/ 627698 w 749617"/>
                <a:gd name="connsiteY7" fmla="*/ 94298 h 749617"/>
                <a:gd name="connsiteX8" fmla="*/ 627698 w 749617"/>
                <a:gd name="connsiteY8" fmla="*/ 627698 h 749617"/>
                <a:gd name="connsiteX9" fmla="*/ 93345 w 749617"/>
                <a:gd name="connsiteY9" fmla="*/ 627698 h 749617"/>
                <a:gd name="connsiteX10" fmla="*/ 93345 w 749617"/>
                <a:gd name="connsiteY10" fmla="*/ 561975 h 749617"/>
                <a:gd name="connsiteX11" fmla="*/ 0 w 749617"/>
                <a:gd name="connsiteY11" fmla="*/ 656273 h 749617"/>
                <a:gd name="connsiteX12" fmla="*/ 94298 w 749617"/>
                <a:gd name="connsiteY12" fmla="*/ 749618 h 74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9617" h="749617">
                  <a:moveTo>
                    <a:pt x="94298" y="684848"/>
                  </a:moveTo>
                  <a:lnTo>
                    <a:pt x="684848" y="684848"/>
                  </a:lnTo>
                  <a:lnTo>
                    <a:pt x="684848" y="94298"/>
                  </a:lnTo>
                  <a:lnTo>
                    <a:pt x="687705" y="94298"/>
                  </a:lnTo>
                  <a:lnTo>
                    <a:pt x="749618" y="94298"/>
                  </a:lnTo>
                  <a:lnTo>
                    <a:pt x="656273" y="0"/>
                  </a:lnTo>
                  <a:lnTo>
                    <a:pt x="561975" y="93345"/>
                  </a:lnTo>
                  <a:lnTo>
                    <a:pt x="627698" y="94298"/>
                  </a:lnTo>
                  <a:lnTo>
                    <a:pt x="627698" y="627698"/>
                  </a:lnTo>
                  <a:lnTo>
                    <a:pt x="93345" y="627698"/>
                  </a:lnTo>
                  <a:lnTo>
                    <a:pt x="93345" y="561975"/>
                  </a:lnTo>
                  <a:lnTo>
                    <a:pt x="0" y="656273"/>
                  </a:lnTo>
                  <a:lnTo>
                    <a:pt x="94298" y="749618"/>
                  </a:lnTo>
                  <a:close/>
                </a:path>
              </a:pathLst>
            </a:custGeom>
            <a:solidFill>
              <a:schemeClr val="tx2"/>
            </a:solidFill>
            <a:ln w="3175" cap="flat">
              <a:solidFill>
                <a:schemeClr val="tx1"/>
              </a:solidFill>
              <a:prstDash val="solid"/>
              <a:miter/>
            </a:ln>
          </p:spPr>
          <p:txBody>
            <a:bodyPr rtlCol="0" anchor="ctr"/>
            <a:lstStyle/>
            <a:p>
              <a:endParaRPr lang="en-US" dirty="0">
                <a:ln w="3175">
                  <a:solidFill>
                    <a:schemeClr val="tx1"/>
                  </a:solidFill>
                </a:ln>
              </a:endParaRPr>
            </a:p>
          </p:txBody>
        </p:sp>
        <p:cxnSp>
          <p:nvCxnSpPr>
            <p:cNvPr id="88" name="Elbow Connector 87">
              <a:extLst>
                <a:ext uri="{FF2B5EF4-FFF2-40B4-BE49-F238E27FC236}">
                  <a16:creationId xmlns:a16="http://schemas.microsoft.com/office/drawing/2014/main" id="{7BA7E812-0E0D-0042-0C55-ABDFA439C24B}"/>
                </a:ext>
              </a:extLst>
            </p:cNvPr>
            <p:cNvCxnSpPr>
              <a:cxnSpLocks/>
            </p:cNvCxnSpPr>
            <p:nvPr/>
          </p:nvCxnSpPr>
          <p:spPr>
            <a:xfrm>
              <a:off x="5834555" y="593079"/>
              <a:ext cx="448550" cy="394218"/>
            </a:xfrm>
            <a:prstGeom prst="bentConnector3">
              <a:avLst>
                <a:gd name="adj1" fmla="val 50000"/>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AA17F495-95C7-740B-B7BB-34414F43C566}"/>
                </a:ext>
              </a:extLst>
            </p:cNvPr>
            <p:cNvCxnSpPr>
              <a:cxnSpLocks/>
            </p:cNvCxnSpPr>
            <p:nvPr/>
          </p:nvCxnSpPr>
          <p:spPr>
            <a:xfrm rot="10800000" flipV="1">
              <a:off x="5434129" y="593079"/>
              <a:ext cx="403399" cy="394218"/>
            </a:xfrm>
            <a:prstGeom prst="bentConnector3">
              <a:avLst>
                <a:gd name="adj1" fmla="val 50000"/>
              </a:avLst>
            </a:prstGeom>
            <a:ln w="38100">
              <a:solidFill>
                <a:srgbClr val="FFD686"/>
              </a:solidFill>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id="{11452231-2A4B-916F-BDBB-0C6D26E532D7}"/>
              </a:ext>
            </a:extLst>
          </p:cNvPr>
          <p:cNvSpPr/>
          <p:nvPr/>
        </p:nvSpPr>
        <p:spPr>
          <a:xfrm>
            <a:off x="4530880" y="1577008"/>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AA5DA51-5F58-5190-7A67-47ACFC31A236}"/>
              </a:ext>
            </a:extLst>
          </p:cNvPr>
          <p:cNvSpPr/>
          <p:nvPr/>
        </p:nvSpPr>
        <p:spPr>
          <a:xfrm>
            <a:off x="8482610"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5E0D572-C90E-10A5-AE36-8D4A65627A2B}"/>
              </a:ext>
            </a:extLst>
          </p:cNvPr>
          <p:cNvSpPr/>
          <p:nvPr/>
        </p:nvSpPr>
        <p:spPr>
          <a:xfrm>
            <a:off x="6670260"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6F2726-F18F-0781-BC3D-798E73559F5C}"/>
              </a:ext>
            </a:extLst>
          </p:cNvPr>
          <p:cNvSpPr/>
          <p:nvPr/>
        </p:nvSpPr>
        <p:spPr>
          <a:xfrm>
            <a:off x="6499560" y="1575980"/>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70ECDD7-3C6C-73EF-1666-94667972275F}"/>
              </a:ext>
            </a:extLst>
          </p:cNvPr>
          <p:cNvCxnSpPr>
            <a:cxnSpLocks/>
          </p:cNvCxnSpPr>
          <p:nvPr/>
        </p:nvCxnSpPr>
        <p:spPr>
          <a:xfrm flipH="1">
            <a:off x="3359661" y="2409371"/>
            <a:ext cx="1438142"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Oval 23">
            <a:extLst>
              <a:ext uri="{FF2B5EF4-FFF2-40B4-BE49-F238E27FC236}">
                <a16:creationId xmlns:a16="http://schemas.microsoft.com/office/drawing/2014/main" id="{F72C6764-16B2-4D97-41CC-740A45095EA1}"/>
              </a:ext>
            </a:extLst>
          </p:cNvPr>
          <p:cNvSpPr/>
          <p:nvPr/>
        </p:nvSpPr>
        <p:spPr>
          <a:xfrm>
            <a:off x="4797803"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85EB0F-4D79-8610-6600-494C8FA074E4}"/>
              </a:ext>
            </a:extLst>
          </p:cNvPr>
          <p:cNvSpPr/>
          <p:nvPr/>
        </p:nvSpPr>
        <p:spPr>
          <a:xfrm>
            <a:off x="2925346"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DB71798D-321E-919B-A7EC-00129F9A8BD5}"/>
              </a:ext>
            </a:extLst>
          </p:cNvPr>
          <p:cNvCxnSpPr>
            <a:cxnSpLocks/>
          </p:cNvCxnSpPr>
          <p:nvPr/>
        </p:nvCxnSpPr>
        <p:spPr>
          <a:xfrm flipH="1">
            <a:off x="3359661" y="2409028"/>
            <a:ext cx="3310599" cy="2627429"/>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80D9F3DD-B9BC-7C7B-186B-3B4E04505890}"/>
              </a:ext>
            </a:extLst>
          </p:cNvPr>
          <p:cNvCxnSpPr>
            <a:cxnSpLocks/>
          </p:cNvCxnSpPr>
          <p:nvPr/>
        </p:nvCxnSpPr>
        <p:spPr>
          <a:xfrm>
            <a:off x="4882063" y="2409371"/>
            <a:ext cx="286707"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C71A4F14-BE61-86DA-7824-E229402292C3}"/>
              </a:ext>
            </a:extLst>
          </p:cNvPr>
          <p:cNvCxnSpPr>
            <a:cxnSpLocks/>
          </p:cNvCxnSpPr>
          <p:nvPr/>
        </p:nvCxnSpPr>
        <p:spPr>
          <a:xfrm>
            <a:off x="4997840" y="2409371"/>
            <a:ext cx="2023603"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67C3E5A7-AE56-BAE2-0C6E-1F9FB8CD1759}"/>
              </a:ext>
            </a:extLst>
          </p:cNvPr>
          <p:cNvCxnSpPr>
            <a:cxnSpLocks/>
          </p:cNvCxnSpPr>
          <p:nvPr/>
        </p:nvCxnSpPr>
        <p:spPr>
          <a:xfrm>
            <a:off x="5148986" y="2409371"/>
            <a:ext cx="3684807"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4CDD3399-A8F7-A887-12F4-ECC3A4909349}"/>
              </a:ext>
            </a:extLst>
          </p:cNvPr>
          <p:cNvCxnSpPr>
            <a:cxnSpLocks/>
          </p:cNvCxnSpPr>
          <p:nvPr/>
        </p:nvCxnSpPr>
        <p:spPr>
          <a:xfrm flipH="1">
            <a:off x="5159772" y="2409371"/>
            <a:ext cx="1597072"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D7461D7A-EE38-FB60-BE0F-4780C3A84FA0}"/>
              </a:ext>
            </a:extLst>
          </p:cNvPr>
          <p:cNvCxnSpPr>
            <a:cxnSpLocks/>
          </p:cNvCxnSpPr>
          <p:nvPr/>
        </p:nvCxnSpPr>
        <p:spPr>
          <a:xfrm>
            <a:off x="6850743" y="2409371"/>
            <a:ext cx="170700"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100FE0D6-7B70-8AD2-8CC3-3F5203605AD3}"/>
              </a:ext>
            </a:extLst>
          </p:cNvPr>
          <p:cNvCxnSpPr>
            <a:cxnSpLocks/>
          </p:cNvCxnSpPr>
          <p:nvPr/>
        </p:nvCxnSpPr>
        <p:spPr>
          <a:xfrm>
            <a:off x="6982211" y="2409028"/>
            <a:ext cx="1851582" cy="2627429"/>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2B0EE1C9-3309-6BD5-A2F8-A5B6353C399F}"/>
              </a:ext>
            </a:extLst>
          </p:cNvPr>
          <p:cNvSpPr txBox="1"/>
          <p:nvPr/>
        </p:nvSpPr>
        <p:spPr>
          <a:xfrm rot="160247">
            <a:off x="3682124" y="4221292"/>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d</a:t>
            </a:r>
          </a:p>
        </p:txBody>
      </p:sp>
      <p:sp>
        <p:nvSpPr>
          <p:cNvPr id="53" name="TextBox 52">
            <a:extLst>
              <a:ext uri="{FF2B5EF4-FFF2-40B4-BE49-F238E27FC236}">
                <a16:creationId xmlns:a16="http://schemas.microsoft.com/office/drawing/2014/main" id="{ED9E286D-EC1F-7793-B2CE-3CB8225777B6}"/>
              </a:ext>
            </a:extLst>
          </p:cNvPr>
          <p:cNvSpPr txBox="1"/>
          <p:nvPr/>
        </p:nvSpPr>
        <p:spPr>
          <a:xfrm>
            <a:off x="5054217" y="4231550"/>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2d</a:t>
            </a:r>
          </a:p>
        </p:txBody>
      </p:sp>
      <p:sp>
        <p:nvSpPr>
          <p:cNvPr id="54" name="TextBox 53">
            <a:extLst>
              <a:ext uri="{FF2B5EF4-FFF2-40B4-BE49-F238E27FC236}">
                <a16:creationId xmlns:a16="http://schemas.microsoft.com/office/drawing/2014/main" id="{C5923A7C-0333-706A-782B-655C0301EBA4}"/>
              </a:ext>
            </a:extLst>
          </p:cNvPr>
          <p:cNvSpPr txBox="1"/>
          <p:nvPr/>
        </p:nvSpPr>
        <p:spPr>
          <a:xfrm>
            <a:off x="6555994" y="4211034"/>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3d</a:t>
            </a:r>
          </a:p>
        </p:txBody>
      </p:sp>
      <p:sp>
        <p:nvSpPr>
          <p:cNvPr id="55" name="TextBox 54">
            <a:extLst>
              <a:ext uri="{FF2B5EF4-FFF2-40B4-BE49-F238E27FC236}">
                <a16:creationId xmlns:a16="http://schemas.microsoft.com/office/drawing/2014/main" id="{EC102F2D-E023-9CB2-5CB7-5AA17116340E}"/>
              </a:ext>
            </a:extLst>
          </p:cNvPr>
          <p:cNvSpPr txBox="1"/>
          <p:nvPr/>
        </p:nvSpPr>
        <p:spPr>
          <a:xfrm>
            <a:off x="8031590" y="4221291"/>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4d</a:t>
            </a:r>
          </a:p>
        </p:txBody>
      </p:sp>
      <p:sp>
        <p:nvSpPr>
          <p:cNvPr id="101" name="TextBox 100">
            <a:extLst>
              <a:ext uri="{FF2B5EF4-FFF2-40B4-BE49-F238E27FC236}">
                <a16:creationId xmlns:a16="http://schemas.microsoft.com/office/drawing/2014/main" id="{77548DCB-1BAC-A701-C5CB-E993E432058B}"/>
              </a:ext>
            </a:extLst>
          </p:cNvPr>
          <p:cNvSpPr txBox="1"/>
          <p:nvPr/>
        </p:nvSpPr>
        <p:spPr>
          <a:xfrm>
            <a:off x="1090334" y="1735870"/>
            <a:ext cx="2174232" cy="584775"/>
          </a:xfrm>
          <a:prstGeom prst="rect">
            <a:avLst/>
          </a:prstGeom>
          <a:noFill/>
        </p:spPr>
        <p:txBody>
          <a:bodyPr wrap="square" rtlCol="0">
            <a:spAutoFit/>
          </a:bodyPr>
          <a:lstStyle/>
          <a:p>
            <a:r>
              <a:rPr lang="en-US" sz="3200" dirty="0">
                <a:latin typeface="JasmineUPC" panose="02020603050405020304" pitchFamily="18" charset="-34"/>
                <a:cs typeface="JasmineUPC" panose="02020603050405020304" pitchFamily="18" charset="-34"/>
              </a:rPr>
              <a:t>Layer 1</a:t>
            </a:r>
          </a:p>
        </p:txBody>
      </p:sp>
      <p:sp>
        <p:nvSpPr>
          <p:cNvPr id="104" name="TextBox 103">
            <a:extLst>
              <a:ext uri="{FF2B5EF4-FFF2-40B4-BE49-F238E27FC236}">
                <a16:creationId xmlns:a16="http://schemas.microsoft.com/office/drawing/2014/main" id="{47FB9419-3ED0-06B5-6F4C-7D408266349A}"/>
              </a:ext>
            </a:extLst>
          </p:cNvPr>
          <p:cNvSpPr txBox="1"/>
          <p:nvPr/>
        </p:nvSpPr>
        <p:spPr>
          <a:xfrm>
            <a:off x="1102297" y="5284730"/>
            <a:ext cx="2174232" cy="584775"/>
          </a:xfrm>
          <a:prstGeom prst="rect">
            <a:avLst/>
          </a:prstGeom>
          <a:noFill/>
        </p:spPr>
        <p:txBody>
          <a:bodyPr wrap="square" rtlCol="0">
            <a:spAutoFit/>
          </a:bodyPr>
          <a:lstStyle/>
          <a:p>
            <a:r>
              <a:rPr lang="en-US" sz="3200" dirty="0">
                <a:latin typeface="JasmineUPC" panose="02020603050405020304" pitchFamily="18" charset="-34"/>
                <a:cs typeface="JasmineUPC" panose="02020603050405020304" pitchFamily="18" charset="-34"/>
              </a:rPr>
              <a:t>Layer 2</a:t>
            </a:r>
          </a:p>
        </p:txBody>
      </p:sp>
      <p:cxnSp>
        <p:nvCxnSpPr>
          <p:cNvPr id="111" name="Curved Connector 110">
            <a:extLst>
              <a:ext uri="{FF2B5EF4-FFF2-40B4-BE49-F238E27FC236}">
                <a16:creationId xmlns:a16="http://schemas.microsoft.com/office/drawing/2014/main" id="{DB6C0415-D232-53AE-2781-DB30256CDD8F}"/>
              </a:ext>
            </a:extLst>
          </p:cNvPr>
          <p:cNvCxnSpPr>
            <a:cxnSpLocks/>
          </p:cNvCxnSpPr>
          <p:nvPr/>
        </p:nvCxnSpPr>
        <p:spPr>
          <a:xfrm rot="10800000" flipV="1">
            <a:off x="5317639" y="1343762"/>
            <a:ext cx="841126" cy="695101"/>
          </a:xfrm>
          <a:prstGeom prst="curvedConnector3">
            <a:avLst>
              <a:gd name="adj1" fmla="val 50000"/>
            </a:avLst>
          </a:prstGeom>
          <a:ln>
            <a:solidFill>
              <a:srgbClr val="6E6E6D"/>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124">
            <a:extLst>
              <a:ext uri="{FF2B5EF4-FFF2-40B4-BE49-F238E27FC236}">
                <a16:creationId xmlns:a16="http://schemas.microsoft.com/office/drawing/2014/main" id="{2447E83C-58DB-E0B9-9CF6-7700984546AF}"/>
              </a:ext>
            </a:extLst>
          </p:cNvPr>
          <p:cNvCxnSpPr>
            <a:cxnSpLocks/>
          </p:cNvCxnSpPr>
          <p:nvPr/>
        </p:nvCxnSpPr>
        <p:spPr>
          <a:xfrm>
            <a:off x="5500169" y="1370687"/>
            <a:ext cx="856010" cy="687848"/>
          </a:xfrm>
          <a:prstGeom prst="curvedConnector3">
            <a:avLst>
              <a:gd name="adj1" fmla="val 50000"/>
            </a:avLst>
          </a:prstGeom>
          <a:ln>
            <a:solidFill>
              <a:srgbClr val="6E6E6D"/>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6A34B008-1C88-9884-F0E5-F555583DBA7E}"/>
              </a:ext>
            </a:extLst>
          </p:cNvPr>
          <p:cNvGrpSpPr/>
          <p:nvPr/>
        </p:nvGrpSpPr>
        <p:grpSpPr>
          <a:xfrm>
            <a:off x="2602114" y="1591935"/>
            <a:ext cx="1522318" cy="687107"/>
            <a:chOff x="1310900" y="3115580"/>
            <a:chExt cx="1522318" cy="687107"/>
          </a:xfrm>
        </p:grpSpPr>
        <p:sp>
          <p:nvSpPr>
            <p:cNvPr id="140" name="Freeform 139">
              <a:extLst>
                <a:ext uri="{FF2B5EF4-FFF2-40B4-BE49-F238E27FC236}">
                  <a16:creationId xmlns:a16="http://schemas.microsoft.com/office/drawing/2014/main" id="{ECC7467E-378C-D9D6-8346-F301E97F00BF}"/>
                </a:ext>
              </a:extLst>
            </p:cNvPr>
            <p:cNvSpPr/>
            <p:nvPr/>
          </p:nvSpPr>
          <p:spPr>
            <a:xfrm>
              <a:off x="1310900" y="3154987"/>
              <a:ext cx="1521219" cy="647700"/>
            </a:xfrm>
            <a:custGeom>
              <a:avLst/>
              <a:gdLst>
                <a:gd name="connsiteX0" fmla="*/ 115724 w 1311537"/>
                <a:gd name="connsiteY0" fmla="*/ 0 h 647700"/>
                <a:gd name="connsiteX1" fmla="*/ 0 w 1311537"/>
                <a:gd name="connsiteY1" fmla="*/ 0 h 647700"/>
                <a:gd name="connsiteX2" fmla="*/ 0 w 1311537"/>
                <a:gd name="connsiteY2" fmla="*/ 647700 h 647700"/>
                <a:gd name="connsiteX3" fmla="*/ 1311537 w 1311537"/>
                <a:gd name="connsiteY3" fmla="*/ 647700 h 647700"/>
                <a:gd name="connsiteX4" fmla="*/ 1311537 w 1311537"/>
                <a:gd name="connsiteY4" fmla="*/ 590550 h 647700"/>
                <a:gd name="connsiteX5" fmla="*/ 115724 w 1311537"/>
                <a:gd name="connsiteY5" fmla="*/ 590550 h 647700"/>
                <a:gd name="connsiteX6" fmla="*/ 115724 w 1311537"/>
                <a:gd name="connsiteY6"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37" h="647700">
                  <a:moveTo>
                    <a:pt x="115724" y="0"/>
                  </a:moveTo>
                  <a:lnTo>
                    <a:pt x="0" y="0"/>
                  </a:lnTo>
                  <a:lnTo>
                    <a:pt x="0" y="647700"/>
                  </a:lnTo>
                  <a:lnTo>
                    <a:pt x="1311537" y="647700"/>
                  </a:lnTo>
                  <a:lnTo>
                    <a:pt x="1311537" y="590550"/>
                  </a:lnTo>
                  <a:lnTo>
                    <a:pt x="115724" y="590550"/>
                  </a:lnTo>
                  <a:lnTo>
                    <a:pt x="115724" y="0"/>
                  </a:lnTo>
                  <a:close/>
                </a:path>
              </a:pathLst>
            </a:custGeom>
            <a:solidFill>
              <a:srgbClr val="000000"/>
            </a:solidFill>
            <a:ln w="1924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16BB6CC-99E9-DD8D-4990-BD21E770F3FC}"/>
                </a:ext>
              </a:extLst>
            </p:cNvPr>
            <p:cNvSpPr/>
            <p:nvPr/>
          </p:nvSpPr>
          <p:spPr>
            <a:xfrm>
              <a:off x="1521681" y="3115580"/>
              <a:ext cx="1311537" cy="607162"/>
            </a:xfrm>
            <a:custGeom>
              <a:avLst/>
              <a:gdLst>
                <a:gd name="connsiteX0" fmla="*/ 0 w 1665514"/>
                <a:gd name="connsiteY0" fmla="*/ 832762 h 979742"/>
                <a:gd name="connsiteX1" fmla="*/ 179614 w 1665514"/>
                <a:gd name="connsiteY1" fmla="*/ 16333 h 979742"/>
                <a:gd name="connsiteX2" fmla="*/ 391886 w 1665514"/>
                <a:gd name="connsiteY2" fmla="*/ 963390 h 979742"/>
                <a:gd name="connsiteX3" fmla="*/ 587829 w 1665514"/>
                <a:gd name="connsiteY3" fmla="*/ 5 h 979742"/>
                <a:gd name="connsiteX4" fmla="*/ 832757 w 1665514"/>
                <a:gd name="connsiteY4" fmla="*/ 979719 h 979742"/>
                <a:gd name="connsiteX5" fmla="*/ 1061357 w 1665514"/>
                <a:gd name="connsiteY5" fmla="*/ 32662 h 979742"/>
                <a:gd name="connsiteX6" fmla="*/ 1257300 w 1665514"/>
                <a:gd name="connsiteY6" fmla="*/ 914405 h 979742"/>
                <a:gd name="connsiteX7" fmla="*/ 1469571 w 1665514"/>
                <a:gd name="connsiteY7" fmla="*/ 16333 h 979742"/>
                <a:gd name="connsiteX8" fmla="*/ 1665514 w 1665514"/>
                <a:gd name="connsiteY8" fmla="*/ 914405 h 9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514" h="979742">
                  <a:moveTo>
                    <a:pt x="0" y="832762"/>
                  </a:moveTo>
                  <a:cubicBezTo>
                    <a:pt x="57150" y="413662"/>
                    <a:pt x="114300" y="-5438"/>
                    <a:pt x="179614" y="16333"/>
                  </a:cubicBezTo>
                  <a:cubicBezTo>
                    <a:pt x="244928" y="38104"/>
                    <a:pt x="323850" y="966111"/>
                    <a:pt x="391886" y="963390"/>
                  </a:cubicBezTo>
                  <a:cubicBezTo>
                    <a:pt x="459922" y="960669"/>
                    <a:pt x="514351" y="-2716"/>
                    <a:pt x="587829" y="5"/>
                  </a:cubicBezTo>
                  <a:cubicBezTo>
                    <a:pt x="661307" y="2726"/>
                    <a:pt x="753836" y="974276"/>
                    <a:pt x="832757" y="979719"/>
                  </a:cubicBezTo>
                  <a:cubicBezTo>
                    <a:pt x="911678" y="985162"/>
                    <a:pt x="990600" y="43548"/>
                    <a:pt x="1061357" y="32662"/>
                  </a:cubicBezTo>
                  <a:cubicBezTo>
                    <a:pt x="1132114" y="21776"/>
                    <a:pt x="1189264" y="917127"/>
                    <a:pt x="1257300" y="914405"/>
                  </a:cubicBezTo>
                  <a:cubicBezTo>
                    <a:pt x="1325336" y="911684"/>
                    <a:pt x="1401535" y="16333"/>
                    <a:pt x="1469571" y="16333"/>
                  </a:cubicBezTo>
                  <a:cubicBezTo>
                    <a:pt x="1537607" y="16333"/>
                    <a:pt x="1601560" y="465369"/>
                    <a:pt x="1665514" y="914405"/>
                  </a:cubicBezTo>
                </a:path>
              </a:pathLst>
            </a:custGeom>
            <a:noFill/>
            <a:ln w="38100">
              <a:solidFill>
                <a:srgbClr val="FFD6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1300B309-57E9-DF50-40B3-2FBE68C68B8B}"/>
              </a:ext>
            </a:extLst>
          </p:cNvPr>
          <p:cNvGrpSpPr/>
          <p:nvPr/>
        </p:nvGrpSpPr>
        <p:grpSpPr>
          <a:xfrm>
            <a:off x="7662658" y="1572576"/>
            <a:ext cx="1522318" cy="687107"/>
            <a:chOff x="1310900" y="3115580"/>
            <a:chExt cx="1522318" cy="687107"/>
          </a:xfrm>
        </p:grpSpPr>
        <p:sp>
          <p:nvSpPr>
            <p:cNvPr id="146" name="Freeform 145">
              <a:extLst>
                <a:ext uri="{FF2B5EF4-FFF2-40B4-BE49-F238E27FC236}">
                  <a16:creationId xmlns:a16="http://schemas.microsoft.com/office/drawing/2014/main" id="{D0BAB098-C3C6-5250-5FC0-8811E5C73B05}"/>
                </a:ext>
              </a:extLst>
            </p:cNvPr>
            <p:cNvSpPr/>
            <p:nvPr/>
          </p:nvSpPr>
          <p:spPr>
            <a:xfrm>
              <a:off x="1310900" y="3154987"/>
              <a:ext cx="1521219" cy="647700"/>
            </a:xfrm>
            <a:custGeom>
              <a:avLst/>
              <a:gdLst>
                <a:gd name="connsiteX0" fmla="*/ 115724 w 1311537"/>
                <a:gd name="connsiteY0" fmla="*/ 0 h 647700"/>
                <a:gd name="connsiteX1" fmla="*/ 0 w 1311537"/>
                <a:gd name="connsiteY1" fmla="*/ 0 h 647700"/>
                <a:gd name="connsiteX2" fmla="*/ 0 w 1311537"/>
                <a:gd name="connsiteY2" fmla="*/ 647700 h 647700"/>
                <a:gd name="connsiteX3" fmla="*/ 1311537 w 1311537"/>
                <a:gd name="connsiteY3" fmla="*/ 647700 h 647700"/>
                <a:gd name="connsiteX4" fmla="*/ 1311537 w 1311537"/>
                <a:gd name="connsiteY4" fmla="*/ 590550 h 647700"/>
                <a:gd name="connsiteX5" fmla="*/ 115724 w 1311537"/>
                <a:gd name="connsiteY5" fmla="*/ 590550 h 647700"/>
                <a:gd name="connsiteX6" fmla="*/ 115724 w 1311537"/>
                <a:gd name="connsiteY6"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37" h="647700">
                  <a:moveTo>
                    <a:pt x="115724" y="0"/>
                  </a:moveTo>
                  <a:lnTo>
                    <a:pt x="0" y="0"/>
                  </a:lnTo>
                  <a:lnTo>
                    <a:pt x="0" y="647700"/>
                  </a:lnTo>
                  <a:lnTo>
                    <a:pt x="1311537" y="647700"/>
                  </a:lnTo>
                  <a:lnTo>
                    <a:pt x="1311537" y="590550"/>
                  </a:lnTo>
                  <a:lnTo>
                    <a:pt x="115724" y="590550"/>
                  </a:lnTo>
                  <a:lnTo>
                    <a:pt x="115724" y="0"/>
                  </a:lnTo>
                  <a:close/>
                </a:path>
              </a:pathLst>
            </a:custGeom>
            <a:solidFill>
              <a:srgbClr val="000000"/>
            </a:solidFill>
            <a:ln w="1924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ACDF80BF-56BF-7E2D-6E6B-855798AF7F61}"/>
                </a:ext>
              </a:extLst>
            </p:cNvPr>
            <p:cNvSpPr/>
            <p:nvPr/>
          </p:nvSpPr>
          <p:spPr>
            <a:xfrm>
              <a:off x="1521681" y="3115580"/>
              <a:ext cx="1311537" cy="607162"/>
            </a:xfrm>
            <a:custGeom>
              <a:avLst/>
              <a:gdLst>
                <a:gd name="connsiteX0" fmla="*/ 0 w 1665514"/>
                <a:gd name="connsiteY0" fmla="*/ 832762 h 979742"/>
                <a:gd name="connsiteX1" fmla="*/ 179614 w 1665514"/>
                <a:gd name="connsiteY1" fmla="*/ 16333 h 979742"/>
                <a:gd name="connsiteX2" fmla="*/ 391886 w 1665514"/>
                <a:gd name="connsiteY2" fmla="*/ 963390 h 979742"/>
                <a:gd name="connsiteX3" fmla="*/ 587829 w 1665514"/>
                <a:gd name="connsiteY3" fmla="*/ 5 h 979742"/>
                <a:gd name="connsiteX4" fmla="*/ 832757 w 1665514"/>
                <a:gd name="connsiteY4" fmla="*/ 979719 h 979742"/>
                <a:gd name="connsiteX5" fmla="*/ 1061357 w 1665514"/>
                <a:gd name="connsiteY5" fmla="*/ 32662 h 979742"/>
                <a:gd name="connsiteX6" fmla="*/ 1257300 w 1665514"/>
                <a:gd name="connsiteY6" fmla="*/ 914405 h 979742"/>
                <a:gd name="connsiteX7" fmla="*/ 1469571 w 1665514"/>
                <a:gd name="connsiteY7" fmla="*/ 16333 h 979742"/>
                <a:gd name="connsiteX8" fmla="*/ 1665514 w 1665514"/>
                <a:gd name="connsiteY8" fmla="*/ 914405 h 97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5514" h="979742">
                  <a:moveTo>
                    <a:pt x="0" y="832762"/>
                  </a:moveTo>
                  <a:cubicBezTo>
                    <a:pt x="57150" y="413662"/>
                    <a:pt x="114300" y="-5438"/>
                    <a:pt x="179614" y="16333"/>
                  </a:cubicBezTo>
                  <a:cubicBezTo>
                    <a:pt x="244928" y="38104"/>
                    <a:pt x="323850" y="966111"/>
                    <a:pt x="391886" y="963390"/>
                  </a:cubicBezTo>
                  <a:cubicBezTo>
                    <a:pt x="459922" y="960669"/>
                    <a:pt x="514351" y="-2716"/>
                    <a:pt x="587829" y="5"/>
                  </a:cubicBezTo>
                  <a:cubicBezTo>
                    <a:pt x="661307" y="2726"/>
                    <a:pt x="753836" y="974276"/>
                    <a:pt x="832757" y="979719"/>
                  </a:cubicBezTo>
                  <a:cubicBezTo>
                    <a:pt x="911678" y="985162"/>
                    <a:pt x="990600" y="43548"/>
                    <a:pt x="1061357" y="32662"/>
                  </a:cubicBezTo>
                  <a:cubicBezTo>
                    <a:pt x="1132114" y="21776"/>
                    <a:pt x="1189264" y="917127"/>
                    <a:pt x="1257300" y="914405"/>
                  </a:cubicBezTo>
                  <a:cubicBezTo>
                    <a:pt x="1325336" y="911684"/>
                    <a:pt x="1401535" y="16333"/>
                    <a:pt x="1469571" y="16333"/>
                  </a:cubicBezTo>
                  <a:cubicBezTo>
                    <a:pt x="1537607" y="16333"/>
                    <a:pt x="1601560" y="465369"/>
                    <a:pt x="1665514" y="914405"/>
                  </a:cubicBezTo>
                </a:path>
              </a:pathLst>
            </a:custGeom>
            <a:noFill/>
            <a:ln w="38100">
              <a:solidFill>
                <a:srgbClr val="FFD6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0525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9"/>
                                        </p:tgtEl>
                                        <p:attrNameLst>
                                          <p:attrName>fillcolor</p:attrName>
                                        </p:attrNameLst>
                                      </p:cBhvr>
                                      <p:to>
                                        <a:schemeClr val="folHlink"/>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chemeClr val="folHlink"/>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71B9BED-35D0-EE0E-1EBA-9C2B1D9A0B1C}"/>
              </a:ext>
            </a:extLst>
          </p:cNvPr>
          <p:cNvSpPr/>
          <p:nvPr/>
        </p:nvSpPr>
        <p:spPr>
          <a:xfrm>
            <a:off x="4530880" y="1577008"/>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199664-72AD-7559-DA23-5803D96C8C4A}"/>
              </a:ext>
            </a:extLst>
          </p:cNvPr>
          <p:cNvSpPr/>
          <p:nvPr/>
        </p:nvSpPr>
        <p:spPr>
          <a:xfrm>
            <a:off x="8482610"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6544B5-0C8D-DC8C-C18B-2F13E5DB633A}"/>
              </a:ext>
            </a:extLst>
          </p:cNvPr>
          <p:cNvSpPr/>
          <p:nvPr/>
        </p:nvSpPr>
        <p:spPr>
          <a:xfrm>
            <a:off x="6670260"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588740-D09F-E5E6-EA20-437D0EBF7E9A}"/>
              </a:ext>
            </a:extLst>
          </p:cNvPr>
          <p:cNvSpPr/>
          <p:nvPr/>
        </p:nvSpPr>
        <p:spPr>
          <a:xfrm>
            <a:off x="6499560" y="1575980"/>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E816B84-B686-5852-98BB-5FF8728C58B9}"/>
              </a:ext>
            </a:extLst>
          </p:cNvPr>
          <p:cNvCxnSpPr>
            <a:cxnSpLocks/>
          </p:cNvCxnSpPr>
          <p:nvPr/>
        </p:nvCxnSpPr>
        <p:spPr>
          <a:xfrm flipH="1">
            <a:off x="3359661" y="2409371"/>
            <a:ext cx="1438142"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C713349-7718-DC6C-D575-DAB33F87E0E0}"/>
              </a:ext>
            </a:extLst>
          </p:cNvPr>
          <p:cNvSpPr/>
          <p:nvPr/>
        </p:nvSpPr>
        <p:spPr>
          <a:xfrm>
            <a:off x="4797803"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EEBB77-F23E-44CB-B39E-0069728C7D80}"/>
              </a:ext>
            </a:extLst>
          </p:cNvPr>
          <p:cNvSpPr/>
          <p:nvPr/>
        </p:nvSpPr>
        <p:spPr>
          <a:xfrm>
            <a:off x="2925346"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990BA37D-3618-A374-3D7A-BE5171B4E22A}"/>
              </a:ext>
            </a:extLst>
          </p:cNvPr>
          <p:cNvCxnSpPr>
            <a:cxnSpLocks/>
          </p:cNvCxnSpPr>
          <p:nvPr/>
        </p:nvCxnSpPr>
        <p:spPr>
          <a:xfrm flipH="1">
            <a:off x="3359661" y="2409028"/>
            <a:ext cx="3310599" cy="2627429"/>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B3AB11AF-D7C1-1D1E-ECCA-9C503F36A0BD}"/>
              </a:ext>
            </a:extLst>
          </p:cNvPr>
          <p:cNvCxnSpPr>
            <a:cxnSpLocks/>
          </p:cNvCxnSpPr>
          <p:nvPr/>
        </p:nvCxnSpPr>
        <p:spPr>
          <a:xfrm>
            <a:off x="4882063" y="2409371"/>
            <a:ext cx="286707"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732C878A-06B9-DB26-2376-BC9D35E4ECF2}"/>
              </a:ext>
            </a:extLst>
          </p:cNvPr>
          <p:cNvCxnSpPr>
            <a:cxnSpLocks/>
          </p:cNvCxnSpPr>
          <p:nvPr/>
        </p:nvCxnSpPr>
        <p:spPr>
          <a:xfrm>
            <a:off x="4997840" y="2409371"/>
            <a:ext cx="2023603"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550EC07-B9C0-9814-AA85-BBC731F3A036}"/>
              </a:ext>
            </a:extLst>
          </p:cNvPr>
          <p:cNvCxnSpPr>
            <a:cxnSpLocks/>
          </p:cNvCxnSpPr>
          <p:nvPr/>
        </p:nvCxnSpPr>
        <p:spPr>
          <a:xfrm>
            <a:off x="5148986" y="2409371"/>
            <a:ext cx="3684807"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B2F8883A-B0C7-F92F-A670-5A0F86F1E538}"/>
              </a:ext>
            </a:extLst>
          </p:cNvPr>
          <p:cNvCxnSpPr>
            <a:cxnSpLocks/>
          </p:cNvCxnSpPr>
          <p:nvPr/>
        </p:nvCxnSpPr>
        <p:spPr>
          <a:xfrm flipH="1">
            <a:off x="5159772" y="2409371"/>
            <a:ext cx="1597072"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530F3-733C-9878-3326-5402F24FA8DF}"/>
              </a:ext>
            </a:extLst>
          </p:cNvPr>
          <p:cNvCxnSpPr>
            <a:cxnSpLocks/>
          </p:cNvCxnSpPr>
          <p:nvPr/>
        </p:nvCxnSpPr>
        <p:spPr>
          <a:xfrm>
            <a:off x="6850743" y="2409371"/>
            <a:ext cx="170700"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9CCB5337-BA80-9400-BAB1-4BB091853C68}"/>
              </a:ext>
            </a:extLst>
          </p:cNvPr>
          <p:cNvCxnSpPr>
            <a:cxnSpLocks/>
          </p:cNvCxnSpPr>
          <p:nvPr/>
        </p:nvCxnSpPr>
        <p:spPr>
          <a:xfrm>
            <a:off x="6982211" y="2409028"/>
            <a:ext cx="1851582" cy="2627429"/>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49493EEB-1A60-EB0C-8CC1-56DF071C237A}"/>
              </a:ext>
            </a:extLst>
          </p:cNvPr>
          <p:cNvSpPr txBox="1"/>
          <p:nvPr/>
        </p:nvSpPr>
        <p:spPr>
          <a:xfrm rot="160247">
            <a:off x="3682124" y="4221292"/>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d</a:t>
            </a:r>
          </a:p>
        </p:txBody>
      </p:sp>
      <p:sp>
        <p:nvSpPr>
          <p:cNvPr id="20" name="TextBox 19">
            <a:extLst>
              <a:ext uri="{FF2B5EF4-FFF2-40B4-BE49-F238E27FC236}">
                <a16:creationId xmlns:a16="http://schemas.microsoft.com/office/drawing/2014/main" id="{BD439B83-0154-CFD3-0533-3EDEA2D2D34E}"/>
              </a:ext>
            </a:extLst>
          </p:cNvPr>
          <p:cNvSpPr txBox="1"/>
          <p:nvPr/>
        </p:nvSpPr>
        <p:spPr>
          <a:xfrm>
            <a:off x="5054217" y="4231550"/>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2d</a:t>
            </a:r>
          </a:p>
        </p:txBody>
      </p:sp>
      <p:sp>
        <p:nvSpPr>
          <p:cNvPr id="21" name="TextBox 20">
            <a:extLst>
              <a:ext uri="{FF2B5EF4-FFF2-40B4-BE49-F238E27FC236}">
                <a16:creationId xmlns:a16="http://schemas.microsoft.com/office/drawing/2014/main" id="{8AF3AB02-CE35-C0B8-293A-9575689FB673}"/>
              </a:ext>
            </a:extLst>
          </p:cNvPr>
          <p:cNvSpPr txBox="1"/>
          <p:nvPr/>
        </p:nvSpPr>
        <p:spPr>
          <a:xfrm>
            <a:off x="6555994" y="4211034"/>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3d</a:t>
            </a:r>
          </a:p>
        </p:txBody>
      </p:sp>
      <p:sp>
        <p:nvSpPr>
          <p:cNvPr id="22" name="TextBox 21">
            <a:extLst>
              <a:ext uri="{FF2B5EF4-FFF2-40B4-BE49-F238E27FC236}">
                <a16:creationId xmlns:a16="http://schemas.microsoft.com/office/drawing/2014/main" id="{813565CD-E78E-8649-3399-A7979FC1FE81}"/>
              </a:ext>
            </a:extLst>
          </p:cNvPr>
          <p:cNvSpPr txBox="1"/>
          <p:nvPr/>
        </p:nvSpPr>
        <p:spPr>
          <a:xfrm>
            <a:off x="8031590" y="4221291"/>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4d</a:t>
            </a:r>
          </a:p>
        </p:txBody>
      </p:sp>
      <p:sp>
        <p:nvSpPr>
          <p:cNvPr id="23" name="TextBox 22">
            <a:extLst>
              <a:ext uri="{FF2B5EF4-FFF2-40B4-BE49-F238E27FC236}">
                <a16:creationId xmlns:a16="http://schemas.microsoft.com/office/drawing/2014/main" id="{B41D7BB4-471A-6244-F5FA-52982CD41B27}"/>
              </a:ext>
            </a:extLst>
          </p:cNvPr>
          <p:cNvSpPr txBox="1"/>
          <p:nvPr/>
        </p:nvSpPr>
        <p:spPr>
          <a:xfrm>
            <a:off x="1090334" y="1735870"/>
            <a:ext cx="2174232" cy="584775"/>
          </a:xfrm>
          <a:prstGeom prst="rect">
            <a:avLst/>
          </a:prstGeom>
          <a:noFill/>
        </p:spPr>
        <p:txBody>
          <a:bodyPr wrap="square" rtlCol="0">
            <a:spAutoFit/>
          </a:bodyPr>
          <a:lstStyle/>
          <a:p>
            <a:r>
              <a:rPr lang="en-US" sz="3200" dirty="0">
                <a:latin typeface="JasmineUPC" panose="02020603050405020304" pitchFamily="18" charset="-34"/>
                <a:cs typeface="JasmineUPC" panose="02020603050405020304" pitchFamily="18" charset="-34"/>
              </a:rPr>
              <a:t>Layer 1</a:t>
            </a:r>
          </a:p>
        </p:txBody>
      </p:sp>
      <p:sp>
        <p:nvSpPr>
          <p:cNvPr id="24" name="TextBox 23">
            <a:extLst>
              <a:ext uri="{FF2B5EF4-FFF2-40B4-BE49-F238E27FC236}">
                <a16:creationId xmlns:a16="http://schemas.microsoft.com/office/drawing/2014/main" id="{205ED661-9BF4-5058-FFCC-1B4F908C9BFC}"/>
              </a:ext>
            </a:extLst>
          </p:cNvPr>
          <p:cNvSpPr txBox="1"/>
          <p:nvPr/>
        </p:nvSpPr>
        <p:spPr>
          <a:xfrm>
            <a:off x="1102297" y="5284730"/>
            <a:ext cx="2174232" cy="584775"/>
          </a:xfrm>
          <a:prstGeom prst="rect">
            <a:avLst/>
          </a:prstGeom>
          <a:noFill/>
        </p:spPr>
        <p:txBody>
          <a:bodyPr wrap="square" rtlCol="0">
            <a:spAutoFit/>
          </a:bodyPr>
          <a:lstStyle/>
          <a:p>
            <a:r>
              <a:rPr lang="en-US" sz="3200" dirty="0">
                <a:latin typeface="JasmineUPC" panose="02020603050405020304" pitchFamily="18" charset="-34"/>
                <a:cs typeface="JasmineUPC" panose="02020603050405020304" pitchFamily="18" charset="-34"/>
              </a:rPr>
              <a:t>Layer 2</a:t>
            </a:r>
          </a:p>
        </p:txBody>
      </p:sp>
    </p:spTree>
    <p:extLst>
      <p:ext uri="{BB962C8B-B14F-4D97-AF65-F5344CB8AC3E}">
        <p14:creationId xmlns:p14="http://schemas.microsoft.com/office/powerpoint/2010/main" val="33302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par>
                                <p:cTn id="11" presetID="22" presetClass="emph" presetSubtype="0" fill="hold" grpId="0" nodeType="withEffect">
                                  <p:stCondLst>
                                    <p:cond delay="0"/>
                                  </p:stCondLst>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71B9BED-35D0-EE0E-1EBA-9C2B1D9A0B1C}"/>
              </a:ext>
            </a:extLst>
          </p:cNvPr>
          <p:cNvSpPr/>
          <p:nvPr/>
        </p:nvSpPr>
        <p:spPr>
          <a:xfrm>
            <a:off x="4530880" y="1577008"/>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199664-72AD-7559-DA23-5803D96C8C4A}"/>
              </a:ext>
            </a:extLst>
          </p:cNvPr>
          <p:cNvSpPr/>
          <p:nvPr/>
        </p:nvSpPr>
        <p:spPr>
          <a:xfrm>
            <a:off x="8482610"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6544B5-0C8D-DC8C-C18B-2F13E5DB633A}"/>
              </a:ext>
            </a:extLst>
          </p:cNvPr>
          <p:cNvSpPr/>
          <p:nvPr/>
        </p:nvSpPr>
        <p:spPr>
          <a:xfrm>
            <a:off x="6670260"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588740-D09F-E5E6-EA20-437D0EBF7E9A}"/>
              </a:ext>
            </a:extLst>
          </p:cNvPr>
          <p:cNvSpPr/>
          <p:nvPr/>
        </p:nvSpPr>
        <p:spPr>
          <a:xfrm>
            <a:off x="6499560" y="1575980"/>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E816B84-B686-5852-98BB-5FF8728C58B9}"/>
              </a:ext>
            </a:extLst>
          </p:cNvPr>
          <p:cNvCxnSpPr>
            <a:cxnSpLocks/>
          </p:cNvCxnSpPr>
          <p:nvPr/>
        </p:nvCxnSpPr>
        <p:spPr>
          <a:xfrm flipH="1">
            <a:off x="3359661" y="2409371"/>
            <a:ext cx="1438142"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EC713349-7718-DC6C-D575-DAB33F87E0E0}"/>
              </a:ext>
            </a:extLst>
          </p:cNvPr>
          <p:cNvSpPr/>
          <p:nvPr/>
        </p:nvSpPr>
        <p:spPr>
          <a:xfrm>
            <a:off x="4797803"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EEBB77-F23E-44CB-B39E-0069728C7D80}"/>
              </a:ext>
            </a:extLst>
          </p:cNvPr>
          <p:cNvSpPr/>
          <p:nvPr/>
        </p:nvSpPr>
        <p:spPr>
          <a:xfrm>
            <a:off x="2925346" y="5180392"/>
            <a:ext cx="702366" cy="689113"/>
          </a:xfrm>
          <a:prstGeom prst="ellipse">
            <a:avLst/>
          </a:prstGeom>
          <a:solidFill>
            <a:srgbClr val="FAD0C9"/>
          </a:solidFill>
          <a:ln>
            <a:solidFill>
              <a:srgbClr val="FAD0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990BA37D-3618-A374-3D7A-BE5171B4E22A}"/>
              </a:ext>
            </a:extLst>
          </p:cNvPr>
          <p:cNvCxnSpPr>
            <a:cxnSpLocks/>
          </p:cNvCxnSpPr>
          <p:nvPr/>
        </p:nvCxnSpPr>
        <p:spPr>
          <a:xfrm flipH="1">
            <a:off x="3359661" y="2409028"/>
            <a:ext cx="3310599" cy="2627429"/>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B3AB11AF-D7C1-1D1E-ECCA-9C503F36A0BD}"/>
              </a:ext>
            </a:extLst>
          </p:cNvPr>
          <p:cNvCxnSpPr>
            <a:cxnSpLocks/>
          </p:cNvCxnSpPr>
          <p:nvPr/>
        </p:nvCxnSpPr>
        <p:spPr>
          <a:xfrm>
            <a:off x="4882063" y="2409371"/>
            <a:ext cx="286707"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732C878A-06B9-DB26-2376-BC9D35E4ECF2}"/>
              </a:ext>
            </a:extLst>
          </p:cNvPr>
          <p:cNvCxnSpPr>
            <a:cxnSpLocks/>
          </p:cNvCxnSpPr>
          <p:nvPr/>
        </p:nvCxnSpPr>
        <p:spPr>
          <a:xfrm>
            <a:off x="4997840" y="2409371"/>
            <a:ext cx="2023603"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550EC07-B9C0-9814-AA85-BBC731F3A036}"/>
              </a:ext>
            </a:extLst>
          </p:cNvPr>
          <p:cNvCxnSpPr>
            <a:cxnSpLocks/>
          </p:cNvCxnSpPr>
          <p:nvPr/>
        </p:nvCxnSpPr>
        <p:spPr>
          <a:xfrm>
            <a:off x="5148986" y="2409371"/>
            <a:ext cx="3684807"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B2F8883A-B0C7-F92F-A670-5A0F86F1E538}"/>
              </a:ext>
            </a:extLst>
          </p:cNvPr>
          <p:cNvCxnSpPr>
            <a:cxnSpLocks/>
          </p:cNvCxnSpPr>
          <p:nvPr/>
        </p:nvCxnSpPr>
        <p:spPr>
          <a:xfrm flipH="1">
            <a:off x="5159772" y="2409371"/>
            <a:ext cx="1597072"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530F3-733C-9878-3326-5402F24FA8DF}"/>
              </a:ext>
            </a:extLst>
          </p:cNvPr>
          <p:cNvCxnSpPr>
            <a:cxnSpLocks/>
          </p:cNvCxnSpPr>
          <p:nvPr/>
        </p:nvCxnSpPr>
        <p:spPr>
          <a:xfrm>
            <a:off x="6850743" y="2409371"/>
            <a:ext cx="170700" cy="2627086"/>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9CCB5337-BA80-9400-BAB1-4BB091853C68}"/>
              </a:ext>
            </a:extLst>
          </p:cNvPr>
          <p:cNvCxnSpPr>
            <a:cxnSpLocks/>
          </p:cNvCxnSpPr>
          <p:nvPr/>
        </p:nvCxnSpPr>
        <p:spPr>
          <a:xfrm>
            <a:off x="6982211" y="2409028"/>
            <a:ext cx="1851582" cy="2627429"/>
          </a:xfrm>
          <a:prstGeom prst="straightConnector1">
            <a:avLst/>
          </a:prstGeom>
          <a:ln w="28575" cap="flat" cmpd="sng" algn="ctr">
            <a:solidFill>
              <a:srgbClr val="6E6E6D"/>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49493EEB-1A60-EB0C-8CC1-56DF071C237A}"/>
              </a:ext>
            </a:extLst>
          </p:cNvPr>
          <p:cNvSpPr txBox="1"/>
          <p:nvPr/>
        </p:nvSpPr>
        <p:spPr>
          <a:xfrm rot="160247">
            <a:off x="3682124" y="4221292"/>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d</a:t>
            </a:r>
          </a:p>
        </p:txBody>
      </p:sp>
      <p:sp>
        <p:nvSpPr>
          <p:cNvPr id="20" name="TextBox 19">
            <a:extLst>
              <a:ext uri="{FF2B5EF4-FFF2-40B4-BE49-F238E27FC236}">
                <a16:creationId xmlns:a16="http://schemas.microsoft.com/office/drawing/2014/main" id="{BD439B83-0154-CFD3-0533-3EDEA2D2D34E}"/>
              </a:ext>
            </a:extLst>
          </p:cNvPr>
          <p:cNvSpPr txBox="1"/>
          <p:nvPr/>
        </p:nvSpPr>
        <p:spPr>
          <a:xfrm>
            <a:off x="5054217" y="4231550"/>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2d</a:t>
            </a:r>
          </a:p>
        </p:txBody>
      </p:sp>
      <p:sp>
        <p:nvSpPr>
          <p:cNvPr id="21" name="TextBox 20">
            <a:extLst>
              <a:ext uri="{FF2B5EF4-FFF2-40B4-BE49-F238E27FC236}">
                <a16:creationId xmlns:a16="http://schemas.microsoft.com/office/drawing/2014/main" id="{8AF3AB02-CE35-C0B8-293A-9575689FB673}"/>
              </a:ext>
            </a:extLst>
          </p:cNvPr>
          <p:cNvSpPr txBox="1"/>
          <p:nvPr/>
        </p:nvSpPr>
        <p:spPr>
          <a:xfrm>
            <a:off x="6555994" y="4211034"/>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3d</a:t>
            </a:r>
          </a:p>
        </p:txBody>
      </p:sp>
      <p:sp>
        <p:nvSpPr>
          <p:cNvPr id="22" name="TextBox 21">
            <a:extLst>
              <a:ext uri="{FF2B5EF4-FFF2-40B4-BE49-F238E27FC236}">
                <a16:creationId xmlns:a16="http://schemas.microsoft.com/office/drawing/2014/main" id="{813565CD-E78E-8649-3399-A7979FC1FE81}"/>
              </a:ext>
            </a:extLst>
          </p:cNvPr>
          <p:cNvSpPr txBox="1"/>
          <p:nvPr/>
        </p:nvSpPr>
        <p:spPr>
          <a:xfrm>
            <a:off x="8031590" y="4221291"/>
            <a:ext cx="451020" cy="461665"/>
          </a:xfrm>
          <a:prstGeom prst="rect">
            <a:avLst/>
          </a:prstGeom>
          <a:noFill/>
        </p:spPr>
        <p:txBody>
          <a:bodyPr wrap="square" rtlCol="0">
            <a:spAutoFit/>
          </a:bodyPr>
          <a:lstStyle/>
          <a:p>
            <a:r>
              <a:rPr lang="en-US" sz="2400" dirty="0">
                <a:latin typeface="JasmineUPC" panose="02020603050405020304" pitchFamily="18" charset="-34"/>
                <a:cs typeface="JasmineUPC" panose="02020603050405020304" pitchFamily="18" charset="-34"/>
              </a:rPr>
              <a:t>4d</a:t>
            </a:r>
          </a:p>
        </p:txBody>
      </p:sp>
      <p:sp>
        <p:nvSpPr>
          <p:cNvPr id="23" name="TextBox 22">
            <a:extLst>
              <a:ext uri="{FF2B5EF4-FFF2-40B4-BE49-F238E27FC236}">
                <a16:creationId xmlns:a16="http://schemas.microsoft.com/office/drawing/2014/main" id="{B41D7BB4-471A-6244-F5FA-52982CD41B27}"/>
              </a:ext>
            </a:extLst>
          </p:cNvPr>
          <p:cNvSpPr txBox="1"/>
          <p:nvPr/>
        </p:nvSpPr>
        <p:spPr>
          <a:xfrm>
            <a:off x="1090334" y="1735870"/>
            <a:ext cx="2174232" cy="584775"/>
          </a:xfrm>
          <a:prstGeom prst="rect">
            <a:avLst/>
          </a:prstGeom>
          <a:noFill/>
        </p:spPr>
        <p:txBody>
          <a:bodyPr wrap="square" rtlCol="0">
            <a:spAutoFit/>
          </a:bodyPr>
          <a:lstStyle/>
          <a:p>
            <a:r>
              <a:rPr lang="en-US" sz="3200" dirty="0">
                <a:latin typeface="JasmineUPC" panose="02020603050405020304" pitchFamily="18" charset="-34"/>
                <a:cs typeface="JasmineUPC" panose="02020603050405020304" pitchFamily="18" charset="-34"/>
              </a:rPr>
              <a:t>Layer 1</a:t>
            </a:r>
          </a:p>
        </p:txBody>
      </p:sp>
      <p:sp>
        <p:nvSpPr>
          <p:cNvPr id="24" name="TextBox 23">
            <a:extLst>
              <a:ext uri="{FF2B5EF4-FFF2-40B4-BE49-F238E27FC236}">
                <a16:creationId xmlns:a16="http://schemas.microsoft.com/office/drawing/2014/main" id="{205ED661-9BF4-5058-FFCC-1B4F908C9BFC}"/>
              </a:ext>
            </a:extLst>
          </p:cNvPr>
          <p:cNvSpPr txBox="1"/>
          <p:nvPr/>
        </p:nvSpPr>
        <p:spPr>
          <a:xfrm>
            <a:off x="1102297" y="5284730"/>
            <a:ext cx="2174232" cy="584775"/>
          </a:xfrm>
          <a:prstGeom prst="rect">
            <a:avLst/>
          </a:prstGeom>
          <a:noFill/>
        </p:spPr>
        <p:txBody>
          <a:bodyPr wrap="square" rtlCol="0">
            <a:spAutoFit/>
          </a:bodyPr>
          <a:lstStyle/>
          <a:p>
            <a:r>
              <a:rPr lang="en-US" sz="3200" dirty="0">
                <a:latin typeface="JasmineUPC" panose="02020603050405020304" pitchFamily="18" charset="-34"/>
                <a:cs typeface="JasmineUPC" panose="02020603050405020304" pitchFamily="18" charset="-34"/>
              </a:rPr>
              <a:t>Layer 2</a:t>
            </a:r>
          </a:p>
        </p:txBody>
      </p:sp>
    </p:spTree>
    <p:extLst>
      <p:ext uri="{BB962C8B-B14F-4D97-AF65-F5344CB8AC3E}">
        <p14:creationId xmlns:p14="http://schemas.microsoft.com/office/powerpoint/2010/main" val="2235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6"/>
                                        </p:tgtEl>
                                      </p:cBhvr>
                                    </p:animEffect>
                                    <p:animScale>
                                      <p:cBhvr>
                                        <p:cTn id="19" dur="250" autoRev="1" fill="hold"/>
                                        <p:tgtEl>
                                          <p:spTgt spid="16"/>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par>
                                <p:cTn id="23" presetID="22" presetClass="emph" presetSubtype="0" fill="hold" grpId="0" nodeType="withEffect">
                                  <p:stCondLst>
                                    <p:cond delay="0"/>
                                  </p:stCondLst>
                                  <p:childTnLst>
                                    <p:animClr clrSpc="hsl" dir="cw">
                                      <p:cBhvr override="childStyle">
                                        <p:cTn id="24" dur="500" fill="hold"/>
                                        <p:tgtEl>
                                          <p:spTgt spid="11"/>
                                        </p:tgtEl>
                                        <p:attrNameLst>
                                          <p:attrName>style.color</p:attrName>
                                        </p:attrNameLst>
                                      </p:cBhvr>
                                      <p:by>
                                        <p:hsl h="-7200000" s="0" l="0"/>
                                      </p:by>
                                    </p:animClr>
                                    <p:animClr clrSpc="hsl" dir="cw">
                                      <p:cBhvr>
                                        <p:cTn id="25" dur="500" fill="hold"/>
                                        <p:tgtEl>
                                          <p:spTgt spid="11"/>
                                        </p:tgtEl>
                                        <p:attrNameLst>
                                          <p:attrName>fillcolor</p:attrName>
                                        </p:attrNameLst>
                                      </p:cBhvr>
                                      <p:by>
                                        <p:hsl h="-7200000" s="0" l="0"/>
                                      </p:by>
                                    </p:animClr>
                                    <p:animClr clrSpc="hsl" dir="cw">
                                      <p:cBhvr>
                                        <p:cTn id="26" dur="500" fill="hold"/>
                                        <p:tgtEl>
                                          <p:spTgt spid="11"/>
                                        </p:tgtEl>
                                        <p:attrNameLst>
                                          <p:attrName>stroke.color</p:attrName>
                                        </p:attrNameLst>
                                      </p:cBhvr>
                                      <p:by>
                                        <p:hsl h="-7200000" s="0" l="0"/>
                                      </p:by>
                                    </p:animClr>
                                    <p:set>
                                      <p:cBhvr>
                                        <p:cTn id="27" dur="500" fill="hold"/>
                                        <p:tgtEl>
                                          <p:spTgt spid="11"/>
                                        </p:tgtEl>
                                        <p:attrNameLst>
                                          <p:attrName>fill.type</p:attrName>
                                        </p:attrNameLst>
                                      </p:cBhvr>
                                      <p:to>
                                        <p:strVal val="solid"/>
                                      </p:to>
                                    </p:set>
                                  </p:childTnLst>
                                </p:cTn>
                              </p:par>
                              <p:par>
                                <p:cTn id="28" presetID="22" presetClass="emph" presetSubtype="0" fill="hold" grpId="0" nodeType="withEffect">
                                  <p:stCondLst>
                                    <p:cond delay="0"/>
                                  </p:stCondLst>
                                  <p:childTnLst>
                                    <p:animClr clrSpc="hsl" dir="cw">
                                      <p:cBhvr override="childStyle">
                                        <p:cTn id="29" dur="500" fill="hold"/>
                                        <p:tgtEl>
                                          <p:spTgt spid="10"/>
                                        </p:tgtEl>
                                        <p:attrNameLst>
                                          <p:attrName>style.color</p:attrName>
                                        </p:attrNameLst>
                                      </p:cBhvr>
                                      <p:by>
                                        <p:hsl h="-7200000" s="0" l="0"/>
                                      </p:by>
                                    </p:animClr>
                                    <p:animClr clrSpc="hsl" dir="cw">
                                      <p:cBhvr>
                                        <p:cTn id="30" dur="500" fill="hold"/>
                                        <p:tgtEl>
                                          <p:spTgt spid="10"/>
                                        </p:tgtEl>
                                        <p:attrNameLst>
                                          <p:attrName>fillcolor</p:attrName>
                                        </p:attrNameLst>
                                      </p:cBhvr>
                                      <p:by>
                                        <p:hsl h="-7200000" s="0" l="0"/>
                                      </p:by>
                                    </p:animClr>
                                    <p:animClr clrSpc="hsl" dir="cw">
                                      <p:cBhvr>
                                        <p:cTn id="31" dur="500" fill="hold"/>
                                        <p:tgtEl>
                                          <p:spTgt spid="10"/>
                                        </p:tgtEl>
                                        <p:attrNameLst>
                                          <p:attrName>stroke.color</p:attrName>
                                        </p:attrNameLst>
                                      </p:cBhvr>
                                      <p:by>
                                        <p:hsl h="-7200000" s="0" l="0"/>
                                      </p:by>
                                    </p:animClr>
                                    <p:set>
                                      <p:cBhvr>
                                        <p:cTn id="32" dur="500" fill="hold"/>
                                        <p:tgtEl>
                                          <p:spTgt spid="10"/>
                                        </p:tgtEl>
                                        <p:attrNameLst>
                                          <p:attrName>fill.type</p:attrName>
                                        </p:attrNameLst>
                                      </p:cBhvr>
                                      <p:to>
                                        <p:strVal val="solid"/>
                                      </p:to>
                                    </p:set>
                                  </p:childTnLst>
                                </p:cTn>
                              </p:par>
                              <p:par>
                                <p:cTn id="33" presetID="22" presetClass="emph" presetSubtype="0" fill="hold" grpId="0" nodeType="withEffect">
                                  <p:stCondLst>
                                    <p:cond delay="0"/>
                                  </p:stCondLst>
                                  <p:childTnLst>
                                    <p:animClr clrSpc="hsl" dir="cw">
                                      <p:cBhvr override="childStyle">
                                        <p:cTn id="34" dur="500" fill="hold"/>
                                        <p:tgtEl>
                                          <p:spTgt spid="6"/>
                                        </p:tgtEl>
                                        <p:attrNameLst>
                                          <p:attrName>style.color</p:attrName>
                                        </p:attrNameLst>
                                      </p:cBhvr>
                                      <p:by>
                                        <p:hsl h="-7200000" s="0" l="0"/>
                                      </p:by>
                                    </p:animClr>
                                    <p:animClr clrSpc="hsl" dir="cw">
                                      <p:cBhvr>
                                        <p:cTn id="35" dur="500" fill="hold"/>
                                        <p:tgtEl>
                                          <p:spTgt spid="6"/>
                                        </p:tgtEl>
                                        <p:attrNameLst>
                                          <p:attrName>fillcolor</p:attrName>
                                        </p:attrNameLst>
                                      </p:cBhvr>
                                      <p:by>
                                        <p:hsl h="-7200000" s="0" l="0"/>
                                      </p:by>
                                    </p:animClr>
                                    <p:animClr clrSpc="hsl" dir="cw">
                                      <p:cBhvr>
                                        <p:cTn id="36" dur="500" fill="hold"/>
                                        <p:tgtEl>
                                          <p:spTgt spid="6"/>
                                        </p:tgtEl>
                                        <p:attrNameLst>
                                          <p:attrName>stroke.color</p:attrName>
                                        </p:attrNameLst>
                                      </p:cBhvr>
                                      <p:by>
                                        <p:hsl h="-7200000" s="0" l="0"/>
                                      </p:by>
                                    </p:animClr>
                                    <p:set>
                                      <p:cBhvr>
                                        <p:cTn id="37"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4370-66C8-C23A-56E6-9EED13C98B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E212CEA-0E01-4AD7-77B7-5C91E9BB6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08" y="1986946"/>
            <a:ext cx="7708582" cy="4871054"/>
          </a:xfrm>
          <a:prstGeom prst="rect">
            <a:avLst/>
          </a:prstGeom>
        </p:spPr>
      </p:pic>
      <p:pic>
        <p:nvPicPr>
          <p:cNvPr id="5" name="Picture 4">
            <a:extLst>
              <a:ext uri="{FF2B5EF4-FFF2-40B4-BE49-F238E27FC236}">
                <a16:creationId xmlns:a16="http://schemas.microsoft.com/office/drawing/2014/main" id="{98E1B1C6-4824-6641-CB19-0553652BD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4686" y="380322"/>
            <a:ext cx="4768228" cy="1265795"/>
          </a:xfrm>
          <a:prstGeom prst="rect">
            <a:avLst/>
          </a:prstGeom>
        </p:spPr>
      </p:pic>
      <p:pic>
        <p:nvPicPr>
          <p:cNvPr id="7" name="Picture 6">
            <a:extLst>
              <a:ext uri="{FF2B5EF4-FFF2-40B4-BE49-F238E27FC236}">
                <a16:creationId xmlns:a16="http://schemas.microsoft.com/office/drawing/2014/main" id="{CD63DAC3-A18A-07D4-C415-A5ABA8A09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2095" y="1968228"/>
            <a:ext cx="1861018" cy="641954"/>
          </a:xfrm>
          <a:prstGeom prst="rect">
            <a:avLst/>
          </a:prstGeom>
        </p:spPr>
      </p:pic>
      <p:sp>
        <p:nvSpPr>
          <p:cNvPr id="8" name="TextBox 7">
            <a:extLst>
              <a:ext uri="{FF2B5EF4-FFF2-40B4-BE49-F238E27FC236}">
                <a16:creationId xmlns:a16="http://schemas.microsoft.com/office/drawing/2014/main" id="{4BBE6BAA-2BB3-4A08-60A7-040F1384675D}"/>
              </a:ext>
            </a:extLst>
          </p:cNvPr>
          <p:cNvSpPr txBox="1"/>
          <p:nvPr/>
        </p:nvSpPr>
        <p:spPr>
          <a:xfrm>
            <a:off x="4770634" y="366889"/>
            <a:ext cx="2650732" cy="646331"/>
          </a:xfrm>
          <a:prstGeom prst="rect">
            <a:avLst/>
          </a:prstGeom>
          <a:noFill/>
        </p:spPr>
        <p:txBody>
          <a:bodyPr wrap="square" rtlCol="0">
            <a:spAutoFit/>
          </a:bodyPr>
          <a:lstStyle/>
          <a:p>
            <a:pPr algn="ctr"/>
            <a:r>
              <a:rPr lang="en-IN" sz="3600" dirty="0">
                <a:latin typeface="Goudy Old Style" panose="02020502050305020303" pitchFamily="18" charset="0"/>
              </a:rPr>
              <a:t>LIF Neurons</a:t>
            </a:r>
          </a:p>
        </p:txBody>
      </p:sp>
      <p:pic>
        <p:nvPicPr>
          <p:cNvPr id="2" name="Picture 1">
            <a:extLst>
              <a:ext uri="{FF2B5EF4-FFF2-40B4-BE49-F238E27FC236}">
                <a16:creationId xmlns:a16="http://schemas.microsoft.com/office/drawing/2014/main" id="{A0CC512C-BDA7-65BF-78E4-763969864FB0}"/>
              </a:ext>
            </a:extLst>
          </p:cNvPr>
          <p:cNvPicPr>
            <a:picLocks noChangeAspect="1"/>
          </p:cNvPicPr>
          <p:nvPr/>
        </p:nvPicPr>
        <p:blipFill>
          <a:blip r:embed="rId3">
            <a:extLst>
              <a:ext uri="{28A0092B-C50C-407E-A947-70E740481C1C}">
                <a14:useLocalDpi xmlns:a14="http://schemas.microsoft.com/office/drawing/2010/main" val="0"/>
              </a:ext>
            </a:extLst>
          </a:blip>
          <a:srcRect t="16724" b="27089"/>
          <a:stretch>
            <a:fillRect/>
          </a:stretch>
        </p:blipFill>
        <p:spPr>
          <a:xfrm>
            <a:off x="5762171" y="1031938"/>
            <a:ext cx="6429829" cy="936290"/>
          </a:xfrm>
          <a:prstGeom prst="rect">
            <a:avLst/>
          </a:prstGeom>
        </p:spPr>
      </p:pic>
      <p:sp>
        <p:nvSpPr>
          <p:cNvPr id="4" name="TextBox 3">
            <a:extLst>
              <a:ext uri="{FF2B5EF4-FFF2-40B4-BE49-F238E27FC236}">
                <a16:creationId xmlns:a16="http://schemas.microsoft.com/office/drawing/2014/main" id="{0D9DCEA3-566A-F89D-4B55-228B42CEBBB4}"/>
              </a:ext>
            </a:extLst>
          </p:cNvPr>
          <p:cNvSpPr txBox="1"/>
          <p:nvPr/>
        </p:nvSpPr>
        <p:spPr>
          <a:xfrm>
            <a:off x="8581292" y="3406810"/>
            <a:ext cx="3094893" cy="2031325"/>
          </a:xfrm>
          <a:prstGeom prst="rect">
            <a:avLst/>
          </a:prstGeom>
          <a:noFill/>
        </p:spPr>
        <p:txBody>
          <a:bodyPr wrap="square" rtlCol="0">
            <a:spAutoFit/>
          </a:bodyPr>
          <a:lstStyle/>
          <a:p>
            <a:r>
              <a:rPr lang="en-US" dirty="0">
                <a:latin typeface="Goudy Old Style" panose="02020502050305020303" pitchFamily="18" charset="77"/>
              </a:rPr>
              <a:t>V = Membrane Potential </a:t>
            </a:r>
          </a:p>
          <a:p>
            <a:r>
              <a:rPr lang="el-GR" sz="1800" dirty="0">
                <a:latin typeface="Georgia" panose="02040502050405020303" pitchFamily="18" charset="0"/>
              </a:rPr>
              <a:t>τ</a:t>
            </a:r>
            <a:r>
              <a:rPr lang="en-US" dirty="0">
                <a:latin typeface="Goudy Old Style" panose="02020502050305020303" pitchFamily="18" charset="77"/>
              </a:rPr>
              <a:t> = Characteristic time-scale </a:t>
            </a:r>
          </a:p>
          <a:p>
            <a:r>
              <a:rPr lang="en-US" dirty="0">
                <a:latin typeface="Goudy Old Style" panose="02020502050305020303" pitchFamily="18" charset="77"/>
              </a:rPr>
              <a:t>R = Resistance </a:t>
            </a:r>
          </a:p>
          <a:p>
            <a:r>
              <a:rPr lang="en-US" dirty="0" err="1">
                <a:latin typeface="Goudy Old Style" panose="02020502050305020303" pitchFamily="18" charset="77"/>
              </a:rPr>
              <a:t>w</a:t>
            </a:r>
            <a:r>
              <a:rPr lang="en-US" baseline="-25000" dirty="0" err="1">
                <a:latin typeface="Goudy Old Style" panose="02020502050305020303" pitchFamily="18" charset="77"/>
              </a:rPr>
              <a:t>j</a:t>
            </a:r>
            <a:r>
              <a:rPr lang="en-US" dirty="0">
                <a:latin typeface="Goudy Old Style" panose="02020502050305020303" pitchFamily="18" charset="77"/>
              </a:rPr>
              <a:t> = Synaptic current </a:t>
            </a:r>
          </a:p>
          <a:p>
            <a:r>
              <a:rPr lang="en-US" dirty="0" err="1">
                <a:latin typeface="Goudy Old Style" panose="02020502050305020303" pitchFamily="18" charset="77"/>
              </a:rPr>
              <a:t>d</a:t>
            </a:r>
            <a:r>
              <a:rPr lang="en-US" baseline="-25000" dirty="0" err="1">
                <a:latin typeface="Goudy Old Style" panose="02020502050305020303" pitchFamily="18" charset="77"/>
              </a:rPr>
              <a:t>j</a:t>
            </a:r>
            <a:r>
              <a:rPr lang="en-US" baseline="-25000" dirty="0">
                <a:latin typeface="Goudy Old Style" panose="02020502050305020303" pitchFamily="18" charset="77"/>
              </a:rPr>
              <a:t> </a:t>
            </a:r>
            <a:r>
              <a:rPr lang="en-US" dirty="0">
                <a:latin typeface="Goudy Old Style" panose="02020502050305020303" pitchFamily="18" charset="77"/>
              </a:rPr>
              <a:t>= delay </a:t>
            </a:r>
          </a:p>
          <a:p>
            <a:r>
              <a:rPr lang="en-US" dirty="0">
                <a:latin typeface="Goudy Old Style" panose="02020502050305020303" pitchFamily="18" charset="77"/>
              </a:rPr>
              <a:t>V</a:t>
            </a:r>
            <a:r>
              <a:rPr lang="en-US" baseline="-25000" dirty="0">
                <a:latin typeface="Goudy Old Style" panose="02020502050305020303" pitchFamily="18" charset="77"/>
              </a:rPr>
              <a:t>th</a:t>
            </a:r>
            <a:r>
              <a:rPr lang="en-US" dirty="0">
                <a:latin typeface="Goudy Old Style" panose="02020502050305020303" pitchFamily="18" charset="77"/>
              </a:rPr>
              <a:t> = Threshold Potential </a:t>
            </a:r>
          </a:p>
          <a:p>
            <a:endParaRPr lang="en-US" dirty="0"/>
          </a:p>
        </p:txBody>
      </p:sp>
    </p:spTree>
    <p:extLst>
      <p:ext uri="{BB962C8B-B14F-4D97-AF65-F5344CB8AC3E}">
        <p14:creationId xmlns:p14="http://schemas.microsoft.com/office/powerpoint/2010/main" val="83720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44BD250-73AF-6AB2-0CB9-68E877970DC5}"/>
              </a:ext>
            </a:extLst>
          </p:cNvPr>
          <p:cNvGrpSpPr/>
          <p:nvPr/>
        </p:nvGrpSpPr>
        <p:grpSpPr>
          <a:xfrm>
            <a:off x="273255" y="825212"/>
            <a:ext cx="11645489" cy="4923220"/>
            <a:chOff x="0" y="1185749"/>
            <a:chExt cx="11098978" cy="4486500"/>
          </a:xfrm>
        </p:grpSpPr>
        <p:pic>
          <p:nvPicPr>
            <p:cNvPr id="6" name="Picture 5">
              <a:extLst>
                <a:ext uri="{FF2B5EF4-FFF2-40B4-BE49-F238E27FC236}">
                  <a16:creationId xmlns:a16="http://schemas.microsoft.com/office/drawing/2014/main" id="{7BA1F2BA-077F-7D47-CA02-6F8C42347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5750"/>
              <a:ext cx="3699660" cy="4486499"/>
            </a:xfrm>
            <a:prstGeom prst="rect">
              <a:avLst/>
            </a:prstGeom>
          </p:spPr>
        </p:pic>
        <p:pic>
          <p:nvPicPr>
            <p:cNvPr id="12" name="Picture 11">
              <a:extLst>
                <a:ext uri="{FF2B5EF4-FFF2-40B4-BE49-F238E27FC236}">
                  <a16:creationId xmlns:a16="http://schemas.microsoft.com/office/drawing/2014/main" id="{5E6D212A-7706-A78B-B0C3-E129205D1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660" y="1185749"/>
              <a:ext cx="3699659" cy="4486499"/>
            </a:xfrm>
            <a:prstGeom prst="rect">
              <a:avLst/>
            </a:prstGeom>
          </p:spPr>
        </p:pic>
        <p:pic>
          <p:nvPicPr>
            <p:cNvPr id="14" name="Picture 13">
              <a:extLst>
                <a:ext uri="{FF2B5EF4-FFF2-40B4-BE49-F238E27FC236}">
                  <a16:creationId xmlns:a16="http://schemas.microsoft.com/office/drawing/2014/main" id="{F695B266-70A7-6A67-BACE-F7B522FD8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319" y="1185749"/>
              <a:ext cx="3699659" cy="4486499"/>
            </a:xfrm>
            <a:prstGeom prst="rect">
              <a:avLst/>
            </a:prstGeom>
          </p:spPr>
        </p:pic>
      </p:grpSp>
      <p:pic>
        <p:nvPicPr>
          <p:cNvPr id="22" name="Picture 21">
            <a:extLst>
              <a:ext uri="{FF2B5EF4-FFF2-40B4-BE49-F238E27FC236}">
                <a16:creationId xmlns:a16="http://schemas.microsoft.com/office/drawing/2014/main" id="{F1C3DBAF-ACCC-98EB-8D08-655BC1295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944" y="5816178"/>
            <a:ext cx="2341960" cy="940939"/>
          </a:xfrm>
          <a:prstGeom prst="rect">
            <a:avLst/>
          </a:prstGeom>
        </p:spPr>
      </p:pic>
      <p:pic>
        <p:nvPicPr>
          <p:cNvPr id="24" name="Picture 23">
            <a:extLst>
              <a:ext uri="{FF2B5EF4-FFF2-40B4-BE49-F238E27FC236}">
                <a16:creationId xmlns:a16="http://schemas.microsoft.com/office/drawing/2014/main" id="{8B9BF713-0699-52B0-C9A6-65F35466C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2917" y="5788280"/>
            <a:ext cx="2533760" cy="1018000"/>
          </a:xfrm>
          <a:prstGeom prst="rect">
            <a:avLst/>
          </a:prstGeom>
        </p:spPr>
      </p:pic>
      <p:pic>
        <p:nvPicPr>
          <p:cNvPr id="26" name="Picture 25">
            <a:extLst>
              <a:ext uri="{FF2B5EF4-FFF2-40B4-BE49-F238E27FC236}">
                <a16:creationId xmlns:a16="http://schemas.microsoft.com/office/drawing/2014/main" id="{8298B657-94DA-DDEF-0AB4-2664A02AB7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2580" y="5788280"/>
            <a:ext cx="2533760" cy="1018000"/>
          </a:xfrm>
          <a:prstGeom prst="rect">
            <a:avLst/>
          </a:prstGeom>
        </p:spPr>
      </p:pic>
      <p:cxnSp>
        <p:nvCxnSpPr>
          <p:cNvPr id="28" name="Straight Connector 27">
            <a:extLst>
              <a:ext uri="{FF2B5EF4-FFF2-40B4-BE49-F238E27FC236}">
                <a16:creationId xmlns:a16="http://schemas.microsoft.com/office/drawing/2014/main" id="{AEF35C45-0776-45C9-2390-F111596BFFC9}"/>
              </a:ext>
            </a:extLst>
          </p:cNvPr>
          <p:cNvCxnSpPr/>
          <p:nvPr/>
        </p:nvCxnSpPr>
        <p:spPr>
          <a:xfrm>
            <a:off x="1947333" y="1075267"/>
            <a:ext cx="0" cy="4176000"/>
          </a:xfrm>
          <a:prstGeom prst="line">
            <a:avLst/>
          </a:prstGeom>
          <a:ln w="38100">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42C4EFB5-F519-4226-0814-D317125B2942}"/>
              </a:ext>
            </a:extLst>
          </p:cNvPr>
          <p:cNvCxnSpPr/>
          <p:nvPr/>
        </p:nvCxnSpPr>
        <p:spPr>
          <a:xfrm>
            <a:off x="5393267" y="1075267"/>
            <a:ext cx="0" cy="4176000"/>
          </a:xfrm>
          <a:prstGeom prst="line">
            <a:avLst/>
          </a:prstGeom>
          <a:ln w="38100">
            <a:solidFill>
              <a:srgbClr val="00B0F0"/>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A5078C8E-1C36-A2E6-0771-D66CE64E54D6}"/>
              </a:ext>
            </a:extLst>
          </p:cNvPr>
          <p:cNvCxnSpPr/>
          <p:nvPr/>
        </p:nvCxnSpPr>
        <p:spPr>
          <a:xfrm>
            <a:off x="9271000" y="1075267"/>
            <a:ext cx="0" cy="4176000"/>
          </a:xfrm>
          <a:prstGeom prst="line">
            <a:avLst/>
          </a:prstGeom>
          <a:ln w="38100">
            <a:solidFill>
              <a:srgbClr val="00B0F0"/>
            </a:solidFill>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70364934-4533-20EC-1300-BA0FAA4BD56F}"/>
              </a:ext>
            </a:extLst>
          </p:cNvPr>
          <p:cNvSpPr txBox="1"/>
          <p:nvPr/>
        </p:nvSpPr>
        <p:spPr>
          <a:xfrm>
            <a:off x="3565904" y="210265"/>
            <a:ext cx="5167130" cy="461665"/>
          </a:xfrm>
          <a:prstGeom prst="rect">
            <a:avLst/>
          </a:prstGeom>
          <a:noFill/>
        </p:spPr>
        <p:txBody>
          <a:bodyPr wrap="square" rtlCol="0">
            <a:spAutoFit/>
          </a:bodyPr>
          <a:lstStyle/>
          <a:p>
            <a:r>
              <a:rPr lang="en-IN" sz="2400" dirty="0">
                <a:latin typeface="Goudy Old Style" panose="02020502050305020303" pitchFamily="18" charset="0"/>
              </a:rPr>
              <a:t>Delay and frequency (</a:t>
            </a:r>
            <a:r>
              <a:rPr lang="el-GR" sz="2400" dirty="0">
                <a:latin typeface="Georgia" panose="02040502050405020303" pitchFamily="18" charset="0"/>
              </a:rPr>
              <a:t>τ</a:t>
            </a:r>
            <a:r>
              <a:rPr lang="en-IN" sz="2400" dirty="0">
                <a:latin typeface="Goudy Old Style" panose="02020502050305020303" pitchFamily="18" charset="0"/>
              </a:rPr>
              <a:t> and amplitude)</a:t>
            </a:r>
          </a:p>
        </p:txBody>
      </p:sp>
    </p:spTree>
    <p:extLst>
      <p:ext uri="{BB962C8B-B14F-4D97-AF65-F5344CB8AC3E}">
        <p14:creationId xmlns:p14="http://schemas.microsoft.com/office/powerpoint/2010/main" val="187134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1B79F8D4-EC41-DDCC-9094-88B2AE6B90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92"/>
          <a:stretch>
            <a:fillRect/>
          </a:stretch>
        </p:blipFill>
        <p:spPr bwMode="auto">
          <a:xfrm>
            <a:off x="0" y="259066"/>
            <a:ext cx="12192000" cy="633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5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BA6F5D5-92EB-B55A-908E-49F2263DEC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32"/>
          <a:stretch>
            <a:fillRect/>
          </a:stretch>
        </p:blipFill>
        <p:spPr bwMode="auto">
          <a:xfrm>
            <a:off x="0" y="229883"/>
            <a:ext cx="12192000" cy="639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32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19BDB5E-5086-B264-B09E-42D61B72DA85}"/>
              </a:ext>
            </a:extLst>
          </p:cNvPr>
          <p:cNvGrpSpPr/>
          <p:nvPr/>
        </p:nvGrpSpPr>
        <p:grpSpPr>
          <a:xfrm>
            <a:off x="826427" y="1356135"/>
            <a:ext cx="10794073" cy="4714465"/>
            <a:chOff x="778089" y="1466725"/>
            <a:chExt cx="10539145" cy="4334265"/>
          </a:xfrm>
        </p:grpSpPr>
        <p:pic>
          <p:nvPicPr>
            <p:cNvPr id="5" name="Picture 4">
              <a:extLst>
                <a:ext uri="{FF2B5EF4-FFF2-40B4-BE49-F238E27FC236}">
                  <a16:creationId xmlns:a16="http://schemas.microsoft.com/office/drawing/2014/main" id="{277FF8CF-D8AD-326F-DFBF-F74F7BFBE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89" y="1466725"/>
              <a:ext cx="5120650" cy="4334265"/>
            </a:xfrm>
            <a:prstGeom prst="rect">
              <a:avLst/>
            </a:prstGeom>
          </p:spPr>
        </p:pic>
        <p:pic>
          <p:nvPicPr>
            <p:cNvPr id="3" name="Picture 2">
              <a:extLst>
                <a:ext uri="{FF2B5EF4-FFF2-40B4-BE49-F238E27FC236}">
                  <a16:creationId xmlns:a16="http://schemas.microsoft.com/office/drawing/2014/main" id="{667F6B27-F525-BF90-0841-18B317B02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49021"/>
              <a:ext cx="5221234" cy="4169672"/>
            </a:xfrm>
            <a:prstGeom prst="rect">
              <a:avLst/>
            </a:prstGeom>
          </p:spPr>
        </p:pic>
      </p:grpSp>
      <p:sp>
        <p:nvSpPr>
          <p:cNvPr id="7" name="TextBox 6">
            <a:extLst>
              <a:ext uri="{FF2B5EF4-FFF2-40B4-BE49-F238E27FC236}">
                <a16:creationId xmlns:a16="http://schemas.microsoft.com/office/drawing/2014/main" id="{83018FA1-5CA6-9644-9D4D-4BE5E4A06447}"/>
              </a:ext>
            </a:extLst>
          </p:cNvPr>
          <p:cNvSpPr txBox="1"/>
          <p:nvPr/>
        </p:nvSpPr>
        <p:spPr>
          <a:xfrm>
            <a:off x="4898728" y="375767"/>
            <a:ext cx="2748483" cy="769441"/>
          </a:xfrm>
          <a:prstGeom prst="rect">
            <a:avLst/>
          </a:prstGeom>
          <a:noFill/>
        </p:spPr>
        <p:txBody>
          <a:bodyPr wrap="square" rtlCol="0">
            <a:spAutoFit/>
          </a:bodyPr>
          <a:lstStyle/>
          <a:p>
            <a:pPr algn="ctr"/>
            <a:r>
              <a:rPr lang="en-IN" sz="4400" dirty="0">
                <a:latin typeface="Goudy Old Style" panose="02020502050305020303" pitchFamily="18" charset="0"/>
              </a:rPr>
              <a:t>RESULTS</a:t>
            </a:r>
          </a:p>
        </p:txBody>
      </p:sp>
      <p:grpSp>
        <p:nvGrpSpPr>
          <p:cNvPr id="2" name="Group 1">
            <a:extLst>
              <a:ext uri="{FF2B5EF4-FFF2-40B4-BE49-F238E27FC236}">
                <a16:creationId xmlns:a16="http://schemas.microsoft.com/office/drawing/2014/main" id="{FC332EA7-61B8-4E7D-F84E-EB234120C9F1}"/>
              </a:ext>
            </a:extLst>
          </p:cNvPr>
          <p:cNvGrpSpPr/>
          <p:nvPr/>
        </p:nvGrpSpPr>
        <p:grpSpPr>
          <a:xfrm>
            <a:off x="4338034" y="182620"/>
            <a:ext cx="3869872" cy="1036750"/>
            <a:chOff x="3575957" y="637609"/>
            <a:chExt cx="3869872" cy="1036750"/>
          </a:xfrm>
        </p:grpSpPr>
        <p:sp>
          <p:nvSpPr>
            <p:cNvPr id="4" name="Rounded Rectangle 3">
              <a:extLst>
                <a:ext uri="{FF2B5EF4-FFF2-40B4-BE49-F238E27FC236}">
                  <a16:creationId xmlns:a16="http://schemas.microsoft.com/office/drawing/2014/main" id="{41037F93-7B2C-5C75-F92F-E80EB0FF7B78}"/>
                </a:ext>
              </a:extLst>
            </p:cNvPr>
            <p:cNvSpPr/>
            <p:nvPr/>
          </p:nvSpPr>
          <p:spPr>
            <a:xfrm>
              <a:off x="3575957" y="637609"/>
              <a:ext cx="3869872" cy="1036750"/>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ounded Rectangle 7">
              <a:extLst>
                <a:ext uri="{FF2B5EF4-FFF2-40B4-BE49-F238E27FC236}">
                  <a16:creationId xmlns:a16="http://schemas.microsoft.com/office/drawing/2014/main" id="{2B254B0A-9E68-3A99-FD6C-A46C0C3D4740}"/>
                </a:ext>
              </a:extLst>
            </p:cNvPr>
            <p:cNvSpPr/>
            <p:nvPr/>
          </p:nvSpPr>
          <p:spPr>
            <a:xfrm>
              <a:off x="3712029" y="767442"/>
              <a:ext cx="3614055" cy="832755"/>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10" name="TextBox 9">
            <a:extLst>
              <a:ext uri="{FF2B5EF4-FFF2-40B4-BE49-F238E27FC236}">
                <a16:creationId xmlns:a16="http://schemas.microsoft.com/office/drawing/2014/main" id="{E2F3FFCB-DAD8-CE62-FC4F-C8AE0F3D7F56}"/>
              </a:ext>
            </a:extLst>
          </p:cNvPr>
          <p:cNvSpPr txBox="1"/>
          <p:nvPr/>
        </p:nvSpPr>
        <p:spPr>
          <a:xfrm>
            <a:off x="9410357" y="575821"/>
            <a:ext cx="2385403" cy="369332"/>
          </a:xfrm>
          <a:prstGeom prst="rect">
            <a:avLst/>
          </a:prstGeom>
          <a:noFill/>
        </p:spPr>
        <p:txBody>
          <a:bodyPr wrap="square" rtlCol="0">
            <a:spAutoFit/>
          </a:bodyPr>
          <a:lstStyle/>
          <a:p>
            <a:r>
              <a:rPr lang="el-GR" dirty="0">
                <a:latin typeface="Georgia" panose="02040502050405020303" pitchFamily="18" charset="0"/>
              </a:rPr>
              <a:t>τ</a:t>
            </a:r>
            <a:r>
              <a:rPr lang="en-IN" dirty="0">
                <a:latin typeface="Georgia" panose="02040502050405020303" pitchFamily="18" charset="0"/>
              </a:rPr>
              <a:t> = </a:t>
            </a:r>
            <a:r>
              <a:rPr lang="en-IN" dirty="0">
                <a:latin typeface="Goudy Old Style" panose="02020502050305020303" pitchFamily="18" charset="0"/>
              </a:rPr>
              <a:t>2.5</a:t>
            </a:r>
            <a:endParaRPr lang="en-IN" dirty="0"/>
          </a:p>
        </p:txBody>
      </p:sp>
    </p:spTree>
    <p:extLst>
      <p:ext uri="{BB962C8B-B14F-4D97-AF65-F5344CB8AC3E}">
        <p14:creationId xmlns:p14="http://schemas.microsoft.com/office/powerpoint/2010/main" val="368097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a:extLst>
            <a:ext uri="{FF2B5EF4-FFF2-40B4-BE49-F238E27FC236}">
              <a16:creationId xmlns:a16="http://schemas.microsoft.com/office/drawing/2014/main" id="{D76A9E99-A05B-0A62-BCCA-AE68FD4DFAD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25E143A-0C71-12C8-8B2A-4AD1C0B65312}"/>
              </a:ext>
            </a:extLst>
          </p:cNvPr>
          <p:cNvSpPr txBox="1"/>
          <p:nvPr/>
        </p:nvSpPr>
        <p:spPr>
          <a:xfrm>
            <a:off x="2355850" y="2185313"/>
            <a:ext cx="7480300" cy="861774"/>
          </a:xfrm>
          <a:prstGeom prst="rect">
            <a:avLst/>
          </a:prstGeom>
          <a:noFill/>
        </p:spPr>
        <p:txBody>
          <a:bodyPr wrap="square" rtlCol="0">
            <a:spAutoFit/>
          </a:bodyPr>
          <a:lstStyle/>
          <a:p>
            <a:pPr algn="ctr"/>
            <a:r>
              <a:rPr lang="en-IN" sz="5000" dirty="0">
                <a:latin typeface="Goudy Old Style" panose="02020502050305020303" pitchFamily="18" charset="0"/>
              </a:rPr>
              <a:t>HOW DO WE COUNT?</a:t>
            </a:r>
          </a:p>
        </p:txBody>
      </p:sp>
      <p:sp>
        <p:nvSpPr>
          <p:cNvPr id="2" name="TextBox 1">
            <a:extLst>
              <a:ext uri="{FF2B5EF4-FFF2-40B4-BE49-F238E27FC236}">
                <a16:creationId xmlns:a16="http://schemas.microsoft.com/office/drawing/2014/main" id="{FAC5B58B-503D-9F6E-F326-50905A4A9779}"/>
              </a:ext>
            </a:extLst>
          </p:cNvPr>
          <p:cNvSpPr txBox="1"/>
          <p:nvPr/>
        </p:nvSpPr>
        <p:spPr>
          <a:xfrm>
            <a:off x="4064000" y="4105414"/>
            <a:ext cx="4064000" cy="707886"/>
          </a:xfrm>
          <a:prstGeom prst="rect">
            <a:avLst/>
          </a:prstGeom>
          <a:noFill/>
        </p:spPr>
        <p:txBody>
          <a:bodyPr wrap="square" rtlCol="0">
            <a:spAutoFit/>
          </a:bodyPr>
          <a:lstStyle/>
          <a:p>
            <a:pPr algn="ctr"/>
            <a:r>
              <a:rPr lang="en-IN" sz="4000" dirty="0">
                <a:latin typeface="Goudy Old Style" panose="02020502050305020303" pitchFamily="18" charset="0"/>
              </a:rPr>
              <a:t>(Sort of…………)</a:t>
            </a:r>
          </a:p>
        </p:txBody>
      </p:sp>
      <p:pic>
        <p:nvPicPr>
          <p:cNvPr id="1026" name="Picture 2" descr="Confused Math Lady (4080x2663px) : r ...">
            <a:extLst>
              <a:ext uri="{FF2B5EF4-FFF2-40B4-BE49-F238E27FC236}">
                <a16:creationId xmlns:a16="http://schemas.microsoft.com/office/drawing/2014/main" id="{F165AE42-50DB-88F1-28ED-4CC2910D5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4" y="689991"/>
            <a:ext cx="8413751" cy="54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78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D34881-3DDB-FF0A-B78B-A34B36C3F2C7}"/>
              </a:ext>
            </a:extLst>
          </p:cNvPr>
          <p:cNvGrpSpPr/>
          <p:nvPr/>
        </p:nvGrpSpPr>
        <p:grpSpPr>
          <a:xfrm>
            <a:off x="752475" y="1264041"/>
            <a:ext cx="10744200" cy="4514850"/>
            <a:chOff x="752475" y="1264041"/>
            <a:chExt cx="10744200" cy="4514850"/>
          </a:xfrm>
        </p:grpSpPr>
        <p:pic>
          <p:nvPicPr>
            <p:cNvPr id="6146" name="Picture 2">
              <a:extLst>
                <a:ext uri="{FF2B5EF4-FFF2-40B4-BE49-F238E27FC236}">
                  <a16:creationId xmlns:a16="http://schemas.microsoft.com/office/drawing/2014/main" id="{7B9BC6B7-B4CD-693E-1FB4-BBCA77742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264041"/>
              <a:ext cx="5343525" cy="4514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A24D7399-15FD-81D9-99CA-202AA2C2E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0588"/>
              <a:ext cx="5400675" cy="43434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0593BBB2-6EC7-74B9-A4FD-36D7C98CE6EA}"/>
              </a:ext>
            </a:extLst>
          </p:cNvPr>
          <p:cNvSpPr txBox="1"/>
          <p:nvPr/>
        </p:nvSpPr>
        <p:spPr>
          <a:xfrm>
            <a:off x="4547036" y="309668"/>
            <a:ext cx="2748483" cy="769441"/>
          </a:xfrm>
          <a:prstGeom prst="rect">
            <a:avLst/>
          </a:prstGeom>
          <a:noFill/>
        </p:spPr>
        <p:txBody>
          <a:bodyPr wrap="square" rtlCol="0">
            <a:spAutoFit/>
          </a:bodyPr>
          <a:lstStyle/>
          <a:p>
            <a:pPr algn="ctr"/>
            <a:r>
              <a:rPr lang="en-IN" sz="4400" dirty="0">
                <a:latin typeface="Goudy Old Style" panose="02020502050305020303" pitchFamily="18" charset="0"/>
              </a:rPr>
              <a:t>RESULTS</a:t>
            </a:r>
          </a:p>
        </p:txBody>
      </p:sp>
      <p:grpSp>
        <p:nvGrpSpPr>
          <p:cNvPr id="5" name="Group 4">
            <a:extLst>
              <a:ext uri="{FF2B5EF4-FFF2-40B4-BE49-F238E27FC236}">
                <a16:creationId xmlns:a16="http://schemas.microsoft.com/office/drawing/2014/main" id="{986D9C8A-F912-8321-4BE5-7E7472474703}"/>
              </a:ext>
            </a:extLst>
          </p:cNvPr>
          <p:cNvGrpSpPr/>
          <p:nvPr/>
        </p:nvGrpSpPr>
        <p:grpSpPr>
          <a:xfrm>
            <a:off x="3986341" y="169018"/>
            <a:ext cx="3869872" cy="1036750"/>
            <a:chOff x="3575957" y="637609"/>
            <a:chExt cx="3869872" cy="1036750"/>
          </a:xfrm>
        </p:grpSpPr>
        <p:sp>
          <p:nvSpPr>
            <p:cNvPr id="6" name="Rounded Rectangle 5">
              <a:extLst>
                <a:ext uri="{FF2B5EF4-FFF2-40B4-BE49-F238E27FC236}">
                  <a16:creationId xmlns:a16="http://schemas.microsoft.com/office/drawing/2014/main" id="{6F21A08D-BE13-7008-35DA-4A0E3C3B7DDB}"/>
                </a:ext>
              </a:extLst>
            </p:cNvPr>
            <p:cNvSpPr/>
            <p:nvPr/>
          </p:nvSpPr>
          <p:spPr>
            <a:xfrm>
              <a:off x="3575957" y="637609"/>
              <a:ext cx="3869872" cy="1036750"/>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ounded Rectangle 6">
              <a:extLst>
                <a:ext uri="{FF2B5EF4-FFF2-40B4-BE49-F238E27FC236}">
                  <a16:creationId xmlns:a16="http://schemas.microsoft.com/office/drawing/2014/main" id="{F9D17A9C-EEED-1814-4017-29CF8FC656D0}"/>
                </a:ext>
              </a:extLst>
            </p:cNvPr>
            <p:cNvSpPr/>
            <p:nvPr/>
          </p:nvSpPr>
          <p:spPr>
            <a:xfrm>
              <a:off x="3712029" y="767442"/>
              <a:ext cx="3614055" cy="832755"/>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2" name="TextBox 1">
            <a:extLst>
              <a:ext uri="{FF2B5EF4-FFF2-40B4-BE49-F238E27FC236}">
                <a16:creationId xmlns:a16="http://schemas.microsoft.com/office/drawing/2014/main" id="{61CF89D6-36F9-2A04-FF40-7107757B7512}"/>
              </a:ext>
            </a:extLst>
          </p:cNvPr>
          <p:cNvSpPr txBox="1"/>
          <p:nvPr/>
        </p:nvSpPr>
        <p:spPr>
          <a:xfrm>
            <a:off x="9410357" y="575821"/>
            <a:ext cx="2385403" cy="369332"/>
          </a:xfrm>
          <a:prstGeom prst="rect">
            <a:avLst/>
          </a:prstGeom>
          <a:noFill/>
        </p:spPr>
        <p:txBody>
          <a:bodyPr wrap="square" rtlCol="0">
            <a:spAutoFit/>
          </a:bodyPr>
          <a:lstStyle/>
          <a:p>
            <a:r>
              <a:rPr lang="el-GR" dirty="0">
                <a:latin typeface="Georgia" panose="02040502050405020303" pitchFamily="18" charset="0"/>
              </a:rPr>
              <a:t>τ</a:t>
            </a:r>
            <a:r>
              <a:rPr lang="en-IN" dirty="0">
                <a:latin typeface="Georgia" panose="02040502050405020303" pitchFamily="18" charset="0"/>
              </a:rPr>
              <a:t> = </a:t>
            </a:r>
            <a:r>
              <a:rPr lang="en-IN" dirty="0">
                <a:latin typeface="Goudy Old Style" panose="02020502050305020303" pitchFamily="18" charset="0"/>
              </a:rPr>
              <a:t>4</a:t>
            </a:r>
            <a:endParaRPr lang="en-IN" dirty="0"/>
          </a:p>
        </p:txBody>
      </p:sp>
    </p:spTree>
    <p:extLst>
      <p:ext uri="{BB962C8B-B14F-4D97-AF65-F5344CB8AC3E}">
        <p14:creationId xmlns:p14="http://schemas.microsoft.com/office/powerpoint/2010/main" val="111352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8738662B-1051-969F-54F2-A380BDD31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550" y="1168079"/>
            <a:ext cx="6692899" cy="53097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54A728-2100-740F-2A91-0AD8BDD9229C}"/>
              </a:ext>
            </a:extLst>
          </p:cNvPr>
          <p:cNvSpPr txBox="1"/>
          <p:nvPr/>
        </p:nvSpPr>
        <p:spPr>
          <a:xfrm>
            <a:off x="4856524" y="249158"/>
            <a:ext cx="2748483" cy="769441"/>
          </a:xfrm>
          <a:prstGeom prst="rect">
            <a:avLst/>
          </a:prstGeom>
          <a:noFill/>
        </p:spPr>
        <p:txBody>
          <a:bodyPr wrap="square" rtlCol="0">
            <a:spAutoFit/>
          </a:bodyPr>
          <a:lstStyle/>
          <a:p>
            <a:pPr algn="ctr"/>
            <a:r>
              <a:rPr lang="en-IN" sz="4400" dirty="0">
                <a:latin typeface="Goudy Old Style" panose="02020502050305020303" pitchFamily="18" charset="0"/>
              </a:rPr>
              <a:t>RESULTS</a:t>
            </a:r>
          </a:p>
        </p:txBody>
      </p:sp>
      <p:grpSp>
        <p:nvGrpSpPr>
          <p:cNvPr id="4" name="Group 3">
            <a:extLst>
              <a:ext uri="{FF2B5EF4-FFF2-40B4-BE49-F238E27FC236}">
                <a16:creationId xmlns:a16="http://schemas.microsoft.com/office/drawing/2014/main" id="{F608E0BA-790B-5CEE-FCBE-77C78140CB69}"/>
              </a:ext>
            </a:extLst>
          </p:cNvPr>
          <p:cNvGrpSpPr/>
          <p:nvPr/>
        </p:nvGrpSpPr>
        <p:grpSpPr>
          <a:xfrm>
            <a:off x="4295829" y="115503"/>
            <a:ext cx="3869872" cy="1036750"/>
            <a:chOff x="3575957" y="637609"/>
            <a:chExt cx="3869872" cy="1036750"/>
          </a:xfrm>
        </p:grpSpPr>
        <p:sp>
          <p:nvSpPr>
            <p:cNvPr id="5" name="Rounded Rectangle 4">
              <a:extLst>
                <a:ext uri="{FF2B5EF4-FFF2-40B4-BE49-F238E27FC236}">
                  <a16:creationId xmlns:a16="http://schemas.microsoft.com/office/drawing/2014/main" id="{CF83AE8A-E0F7-3051-9830-154CBD1C9AF7}"/>
                </a:ext>
              </a:extLst>
            </p:cNvPr>
            <p:cNvSpPr/>
            <p:nvPr/>
          </p:nvSpPr>
          <p:spPr>
            <a:xfrm>
              <a:off x="3575957" y="637609"/>
              <a:ext cx="3869872" cy="1036750"/>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6" name="Rounded Rectangle 5">
              <a:extLst>
                <a:ext uri="{FF2B5EF4-FFF2-40B4-BE49-F238E27FC236}">
                  <a16:creationId xmlns:a16="http://schemas.microsoft.com/office/drawing/2014/main" id="{33A5CE6A-F82F-5B5D-880F-AC7B0B799E87}"/>
                </a:ext>
              </a:extLst>
            </p:cNvPr>
            <p:cNvSpPr/>
            <p:nvPr/>
          </p:nvSpPr>
          <p:spPr>
            <a:xfrm>
              <a:off x="3712029" y="767442"/>
              <a:ext cx="3614055" cy="832755"/>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3" name="TextBox 2">
            <a:extLst>
              <a:ext uri="{FF2B5EF4-FFF2-40B4-BE49-F238E27FC236}">
                <a16:creationId xmlns:a16="http://schemas.microsoft.com/office/drawing/2014/main" id="{EC77E6DE-BA74-1852-1F07-A17908D04B91}"/>
              </a:ext>
            </a:extLst>
          </p:cNvPr>
          <p:cNvSpPr txBox="1"/>
          <p:nvPr/>
        </p:nvSpPr>
        <p:spPr>
          <a:xfrm>
            <a:off x="9410357" y="575821"/>
            <a:ext cx="2385403" cy="369332"/>
          </a:xfrm>
          <a:prstGeom prst="rect">
            <a:avLst/>
          </a:prstGeom>
          <a:noFill/>
        </p:spPr>
        <p:txBody>
          <a:bodyPr wrap="square" rtlCol="0">
            <a:spAutoFit/>
          </a:bodyPr>
          <a:lstStyle/>
          <a:p>
            <a:r>
              <a:rPr lang="el-GR" dirty="0">
                <a:latin typeface="Georgia" panose="02040502050405020303" pitchFamily="18" charset="0"/>
              </a:rPr>
              <a:t>τ</a:t>
            </a:r>
            <a:r>
              <a:rPr lang="en-IN" dirty="0">
                <a:latin typeface="Georgia" panose="02040502050405020303" pitchFamily="18" charset="0"/>
              </a:rPr>
              <a:t> = </a:t>
            </a:r>
            <a:r>
              <a:rPr lang="en-IN" dirty="0">
                <a:latin typeface="Goudy Old Style" panose="02020502050305020303" pitchFamily="18" charset="0"/>
              </a:rPr>
              <a:t>4</a:t>
            </a:r>
            <a:endParaRPr lang="en-IN" dirty="0"/>
          </a:p>
        </p:txBody>
      </p:sp>
    </p:spTree>
    <p:extLst>
      <p:ext uri="{BB962C8B-B14F-4D97-AF65-F5344CB8AC3E}">
        <p14:creationId xmlns:p14="http://schemas.microsoft.com/office/powerpoint/2010/main" val="156046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1D387-76DF-6F52-6E8B-5C55964A9DC7}"/>
              </a:ext>
            </a:extLst>
          </p:cNvPr>
          <p:cNvSpPr/>
          <p:nvPr/>
        </p:nvSpPr>
        <p:spPr>
          <a:xfrm>
            <a:off x="3844657" y="262498"/>
            <a:ext cx="4768770" cy="1111170"/>
          </a:xfrm>
          <a:prstGeom prst="rect">
            <a:avLst/>
          </a:prstGeom>
          <a:solidFill>
            <a:srgbClr val="FAD0C9"/>
          </a:solidFill>
          <a:ln>
            <a:solidFill>
              <a:srgbClr val="FAD0C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latin typeface="Goudy Old Style" panose="02020502050305020303" pitchFamily="18" charset="0"/>
              </a:rPr>
              <a:t>Potential Applications of our Model</a:t>
            </a:r>
            <a:endParaRPr lang="en-IN" sz="2500" dirty="0">
              <a:latin typeface="Goudy Old Style" panose="02020502050305020303" pitchFamily="18" charset="0"/>
            </a:endParaRPr>
          </a:p>
        </p:txBody>
      </p:sp>
      <p:sp>
        <p:nvSpPr>
          <p:cNvPr id="8" name="Rectangle 7">
            <a:extLst>
              <a:ext uri="{FF2B5EF4-FFF2-40B4-BE49-F238E27FC236}">
                <a16:creationId xmlns:a16="http://schemas.microsoft.com/office/drawing/2014/main" id="{80F7E23B-4236-A617-A9CD-7A680AEF0F9E}"/>
              </a:ext>
            </a:extLst>
          </p:cNvPr>
          <p:cNvSpPr/>
          <p:nvPr/>
        </p:nvSpPr>
        <p:spPr>
          <a:xfrm>
            <a:off x="375524" y="2555943"/>
            <a:ext cx="3525500" cy="1226916"/>
          </a:xfrm>
          <a:prstGeom prst="rect">
            <a:avLst/>
          </a:prstGeom>
          <a:solidFill>
            <a:srgbClr val="FAD0C9"/>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tx1"/>
                </a:solidFill>
                <a:latin typeface="Goudy Old Style" panose="02020502050305020303" pitchFamily="18" charset="77"/>
              </a:rPr>
              <a:t>Responses in animals when faced with aggression and enemies</a:t>
            </a:r>
          </a:p>
        </p:txBody>
      </p:sp>
      <p:sp>
        <p:nvSpPr>
          <p:cNvPr id="9" name="Rectangle 8">
            <a:extLst>
              <a:ext uri="{FF2B5EF4-FFF2-40B4-BE49-F238E27FC236}">
                <a16:creationId xmlns:a16="http://schemas.microsoft.com/office/drawing/2014/main" id="{2E6E95F2-FF4A-B297-418A-E380A7C0D286}"/>
              </a:ext>
            </a:extLst>
          </p:cNvPr>
          <p:cNvSpPr/>
          <p:nvPr/>
        </p:nvSpPr>
        <p:spPr>
          <a:xfrm>
            <a:off x="2351314" y="4523015"/>
            <a:ext cx="3386313" cy="1415212"/>
          </a:xfrm>
          <a:prstGeom prst="rect">
            <a:avLst/>
          </a:prstGeom>
          <a:solidFill>
            <a:srgbClr val="FAD0C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oudy Old Style" panose="02020502050305020303" pitchFamily="18" charset="77"/>
              </a:rPr>
              <a:t>How to make changes in </a:t>
            </a:r>
          </a:p>
          <a:p>
            <a:pPr algn="ctr"/>
            <a:r>
              <a:rPr lang="en-US" sz="2400" dirty="0">
                <a:solidFill>
                  <a:schemeClr val="tx1"/>
                </a:solidFill>
                <a:latin typeface="Goudy Old Style" panose="02020502050305020303" pitchFamily="18" charset="77"/>
              </a:rPr>
              <a:t>audio system levels</a:t>
            </a:r>
            <a:endParaRPr lang="en-IN" sz="2400" dirty="0">
              <a:solidFill>
                <a:schemeClr val="tx1"/>
              </a:solidFill>
              <a:latin typeface="Goudy Old Style" panose="02020502050305020303" pitchFamily="18" charset="77"/>
            </a:endParaRPr>
          </a:p>
        </p:txBody>
      </p:sp>
      <p:sp>
        <p:nvSpPr>
          <p:cNvPr id="10" name="Rectangle 9">
            <a:extLst>
              <a:ext uri="{FF2B5EF4-FFF2-40B4-BE49-F238E27FC236}">
                <a16:creationId xmlns:a16="http://schemas.microsoft.com/office/drawing/2014/main" id="{1EDC9F0C-54A0-0F0E-A6A6-C2AFD1E57386}"/>
              </a:ext>
            </a:extLst>
          </p:cNvPr>
          <p:cNvSpPr/>
          <p:nvPr/>
        </p:nvSpPr>
        <p:spPr>
          <a:xfrm>
            <a:off x="8613427" y="2677886"/>
            <a:ext cx="3156961" cy="1429065"/>
          </a:xfrm>
          <a:prstGeom prst="rect">
            <a:avLst/>
          </a:prstGeom>
          <a:solidFill>
            <a:srgbClr val="FAD0C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oudy Old Style" panose="02020502050305020303" pitchFamily="18" charset="77"/>
              </a:rPr>
              <a:t>Estimating how humans perceive brightness changes</a:t>
            </a:r>
            <a:endParaRPr lang="en-IN" sz="2400" dirty="0">
              <a:solidFill>
                <a:schemeClr val="tx1"/>
              </a:solidFill>
              <a:latin typeface="Goudy Old Style" panose="02020502050305020303" pitchFamily="18" charset="77"/>
            </a:endParaRPr>
          </a:p>
        </p:txBody>
      </p:sp>
      <p:sp>
        <p:nvSpPr>
          <p:cNvPr id="11" name="Rectangle 10">
            <a:extLst>
              <a:ext uri="{FF2B5EF4-FFF2-40B4-BE49-F238E27FC236}">
                <a16:creationId xmlns:a16="http://schemas.microsoft.com/office/drawing/2014/main" id="{7CA4DCDC-E611-0D19-A298-C02316FCA109}"/>
              </a:ext>
            </a:extLst>
          </p:cNvPr>
          <p:cNvSpPr/>
          <p:nvPr/>
        </p:nvSpPr>
        <p:spPr>
          <a:xfrm>
            <a:off x="6954569" y="5241140"/>
            <a:ext cx="3386313" cy="1354362"/>
          </a:xfrm>
          <a:prstGeom prst="rect">
            <a:avLst/>
          </a:prstGeom>
          <a:solidFill>
            <a:srgbClr val="FAD0C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Goudy Old Style" panose="02020502050305020303" pitchFamily="18" charset="77"/>
              </a:rPr>
              <a:t>Quorum sensing in unicellular animals</a:t>
            </a:r>
            <a:endParaRPr lang="en-IN" sz="2400" dirty="0">
              <a:solidFill>
                <a:schemeClr val="tx1"/>
              </a:solidFill>
              <a:latin typeface="Goudy Old Style" panose="02020502050305020303" pitchFamily="18" charset="77"/>
            </a:endParaRPr>
          </a:p>
        </p:txBody>
      </p:sp>
      <p:cxnSp>
        <p:nvCxnSpPr>
          <p:cNvPr id="16" name="Curved Connector 15">
            <a:extLst>
              <a:ext uri="{FF2B5EF4-FFF2-40B4-BE49-F238E27FC236}">
                <a16:creationId xmlns:a16="http://schemas.microsoft.com/office/drawing/2014/main" id="{215B92F9-73D8-BAB5-ECB5-A0CE2951A97C}"/>
              </a:ext>
            </a:extLst>
          </p:cNvPr>
          <p:cNvCxnSpPr>
            <a:cxnSpLocks/>
            <a:endCxn id="9" idx="0"/>
          </p:cNvCxnSpPr>
          <p:nvPr/>
        </p:nvCxnSpPr>
        <p:spPr>
          <a:xfrm rot="5400000">
            <a:off x="3477600" y="1940537"/>
            <a:ext cx="3149350" cy="2015607"/>
          </a:xfrm>
          <a:prstGeom prst="curvedConnector3">
            <a:avLst>
              <a:gd name="adj1" fmla="val 72813"/>
            </a:avLst>
          </a:prstGeom>
          <a:ln w="28575">
            <a:solidFill>
              <a:srgbClr val="6E6E6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2181A4F1-A7AF-8E93-E51C-3F20898A2157}"/>
              </a:ext>
            </a:extLst>
          </p:cNvPr>
          <p:cNvCxnSpPr>
            <a:cxnSpLocks/>
            <a:endCxn id="11" idx="0"/>
          </p:cNvCxnSpPr>
          <p:nvPr/>
        </p:nvCxnSpPr>
        <p:spPr>
          <a:xfrm rot="16200000" flipH="1">
            <a:off x="5605611" y="2199024"/>
            <a:ext cx="3890879" cy="2193351"/>
          </a:xfrm>
          <a:prstGeom prst="curvedConnector3">
            <a:avLst>
              <a:gd name="adj1" fmla="val 63010"/>
            </a:avLst>
          </a:prstGeom>
          <a:ln w="28575">
            <a:solidFill>
              <a:srgbClr val="6E6E6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1894E907-FFA8-7D41-159E-C4D5BC3DCFB5}"/>
              </a:ext>
            </a:extLst>
          </p:cNvPr>
          <p:cNvCxnSpPr>
            <a:cxnSpLocks/>
            <a:endCxn id="10" idx="1"/>
          </p:cNvCxnSpPr>
          <p:nvPr/>
        </p:nvCxnSpPr>
        <p:spPr>
          <a:xfrm rot="16200000" flipH="1">
            <a:off x="6752558" y="1531550"/>
            <a:ext cx="2018752" cy="1702986"/>
          </a:xfrm>
          <a:prstGeom prst="curvedConnector2">
            <a:avLst/>
          </a:prstGeom>
          <a:ln w="28575">
            <a:solidFill>
              <a:srgbClr val="6E6E6D"/>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35589C67-33CE-ECF9-C95A-C1A56F6DA7F4}"/>
              </a:ext>
            </a:extLst>
          </p:cNvPr>
          <p:cNvCxnSpPr>
            <a:endCxn id="8" idx="3"/>
          </p:cNvCxnSpPr>
          <p:nvPr/>
        </p:nvCxnSpPr>
        <p:spPr>
          <a:xfrm rot="5400000">
            <a:off x="3738695" y="1535996"/>
            <a:ext cx="1795734" cy="1471076"/>
          </a:xfrm>
          <a:prstGeom prst="curvedConnector2">
            <a:avLst/>
          </a:prstGeom>
          <a:ln w="28575">
            <a:solidFill>
              <a:srgbClr val="6E6E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420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7B2A74-E41C-201C-77BA-B24AB46252C6}"/>
              </a:ext>
            </a:extLst>
          </p:cNvPr>
          <p:cNvSpPr txBox="1"/>
          <p:nvPr/>
        </p:nvSpPr>
        <p:spPr>
          <a:xfrm>
            <a:off x="5941256" y="4849837"/>
            <a:ext cx="6098720" cy="1569660"/>
          </a:xfrm>
          <a:prstGeom prst="rect">
            <a:avLst/>
          </a:prstGeom>
          <a:noFill/>
        </p:spPr>
        <p:txBody>
          <a:bodyPr wrap="square">
            <a:spAutoFit/>
          </a:bodyPr>
          <a:lstStyle/>
          <a:p>
            <a:r>
              <a:rPr lang="en-US" sz="1200" dirty="0" err="1">
                <a:latin typeface="Goudy Old Style" panose="02020502050305020303" pitchFamily="18" charset="0"/>
                <a:cs typeface="Times New Roman" panose="02020603050405020304" pitchFamily="18" charset="0"/>
              </a:rPr>
              <a:t>Nieder</a:t>
            </a:r>
            <a:r>
              <a:rPr lang="en-US" sz="1200" dirty="0">
                <a:latin typeface="Goudy Old Style" panose="02020502050305020303" pitchFamily="18" charset="0"/>
                <a:cs typeface="Times New Roman" panose="02020603050405020304" pitchFamily="18" charset="0"/>
              </a:rPr>
              <a:t>, A., &amp; </a:t>
            </a:r>
            <a:r>
              <a:rPr lang="en-US" sz="1200" dirty="0" err="1">
                <a:latin typeface="Goudy Old Style" panose="02020502050305020303" pitchFamily="18" charset="0"/>
                <a:cs typeface="Times New Roman" panose="02020603050405020304" pitchFamily="18" charset="0"/>
              </a:rPr>
              <a:t>Dehaene</a:t>
            </a:r>
            <a:r>
              <a:rPr lang="en-US" sz="1200" dirty="0">
                <a:latin typeface="Goudy Old Style" panose="02020502050305020303" pitchFamily="18" charset="0"/>
                <a:cs typeface="Times New Roman" panose="02020603050405020304" pitchFamily="18" charset="0"/>
              </a:rPr>
              <a:t>, S. (2009). Representation of number in the brain. </a:t>
            </a:r>
            <a:r>
              <a:rPr lang="en-US" sz="1200" i="1" dirty="0">
                <a:latin typeface="Goudy Old Style" panose="02020502050305020303" pitchFamily="18" charset="0"/>
                <a:cs typeface="Times New Roman" panose="02020603050405020304" pitchFamily="18" charset="0"/>
              </a:rPr>
              <a:t>Annual Review of Neuroscience, 32</a:t>
            </a:r>
            <a:r>
              <a:rPr lang="en-US" sz="1200" dirty="0">
                <a:latin typeface="Goudy Old Style" panose="02020502050305020303" pitchFamily="18" charset="0"/>
                <a:cs typeface="Times New Roman" panose="02020603050405020304" pitchFamily="18" charset="0"/>
              </a:rPr>
              <a:t>, 185–208.</a:t>
            </a:r>
            <a:r>
              <a:rPr lang="en-US" sz="1200" dirty="0">
                <a:latin typeface="Goudy Old Style" panose="02020502050305020303" pitchFamily="18" charset="0"/>
                <a:cs typeface="Times New Roman" panose="02020603050405020304" pitchFamily="18" charset="0"/>
                <a:hlinkClick r:id="rId2"/>
              </a:rPr>
              <a:t> </a:t>
            </a:r>
            <a:r>
              <a:rPr lang="en-US" sz="1200" u="sng" dirty="0">
                <a:latin typeface="Goudy Old Style" panose="02020502050305020303" pitchFamily="18" charset="0"/>
                <a:cs typeface="Times New Roman" panose="02020603050405020304" pitchFamily="18" charset="0"/>
                <a:hlinkClick r:id="rId2"/>
              </a:rPr>
              <a:t>https://doi.org/10.1146/annurev.neuro.051508.135550</a:t>
            </a:r>
            <a:endParaRPr lang="en-US" sz="1200" u="sng" dirty="0">
              <a:latin typeface="Goudy Old Style" panose="02020502050305020303" pitchFamily="18" charset="0"/>
              <a:cs typeface="Times New Roman" panose="02020603050405020304" pitchFamily="18" charset="0"/>
            </a:endParaRPr>
          </a:p>
          <a:p>
            <a:r>
              <a:rPr lang="en-US" sz="1200" dirty="0" err="1">
                <a:latin typeface="Goudy Old Style" panose="02020502050305020303" pitchFamily="18" charset="0"/>
                <a:cs typeface="Times New Roman" panose="02020603050405020304" pitchFamily="18" charset="0"/>
              </a:rPr>
              <a:t>Lorenzi</a:t>
            </a:r>
            <a:r>
              <a:rPr lang="en-US" sz="1200" dirty="0">
                <a:latin typeface="Goudy Old Style" panose="02020502050305020303" pitchFamily="18" charset="0"/>
                <a:cs typeface="Times New Roman" panose="02020603050405020304" pitchFamily="18" charset="0"/>
              </a:rPr>
              <a:t>, E., </a:t>
            </a:r>
            <a:r>
              <a:rPr lang="en-US" sz="1200" dirty="0" err="1">
                <a:latin typeface="Goudy Old Style" panose="02020502050305020303" pitchFamily="18" charset="0"/>
                <a:cs typeface="Times New Roman" panose="02020603050405020304" pitchFamily="18" charset="0"/>
              </a:rPr>
              <a:t>Perrino</a:t>
            </a:r>
            <a:r>
              <a:rPr lang="en-US" sz="1200" dirty="0">
                <a:latin typeface="Goudy Old Style" panose="02020502050305020303" pitchFamily="18" charset="0"/>
                <a:cs typeface="Times New Roman" panose="02020603050405020304" pitchFamily="18" charset="0"/>
              </a:rPr>
              <a:t>, M., &amp; </a:t>
            </a:r>
            <a:r>
              <a:rPr lang="en-US" sz="1200" dirty="0" err="1">
                <a:latin typeface="Goudy Old Style" panose="02020502050305020303" pitchFamily="18" charset="0"/>
                <a:cs typeface="Times New Roman" panose="02020603050405020304" pitchFamily="18" charset="0"/>
              </a:rPr>
              <a:t>Vallortigara</a:t>
            </a:r>
            <a:r>
              <a:rPr lang="en-US" sz="1200" dirty="0">
                <a:latin typeface="Goudy Old Style" panose="02020502050305020303" pitchFamily="18" charset="0"/>
                <a:cs typeface="Times New Roman" panose="02020603050405020304" pitchFamily="18" charset="0"/>
              </a:rPr>
              <a:t>, G. (2021). </a:t>
            </a:r>
            <a:r>
              <a:rPr lang="en-US" sz="1200" dirty="0" err="1">
                <a:latin typeface="Goudy Old Style" panose="02020502050305020303" pitchFamily="18" charset="0"/>
                <a:cs typeface="Times New Roman" panose="02020603050405020304" pitchFamily="18" charset="0"/>
              </a:rPr>
              <a:t>Numerosities</a:t>
            </a:r>
            <a:r>
              <a:rPr lang="en-US" sz="1200" dirty="0">
                <a:latin typeface="Goudy Old Style" panose="02020502050305020303" pitchFamily="18" charset="0"/>
                <a:cs typeface="Times New Roman" panose="02020603050405020304" pitchFamily="18" charset="0"/>
              </a:rPr>
              <a:t> and other magnitudes in the brains: A comparative view. </a:t>
            </a:r>
            <a:r>
              <a:rPr lang="en-US" sz="1200" i="1" dirty="0">
                <a:latin typeface="Goudy Old Style" panose="02020502050305020303" pitchFamily="18" charset="0"/>
                <a:cs typeface="Times New Roman" panose="02020603050405020304" pitchFamily="18" charset="0"/>
              </a:rPr>
              <a:t>Frontiers in Psychology, 12</a:t>
            </a:r>
            <a:r>
              <a:rPr lang="en-US" sz="1200" dirty="0">
                <a:latin typeface="Goudy Old Style" panose="02020502050305020303" pitchFamily="18" charset="0"/>
                <a:cs typeface="Times New Roman" panose="02020603050405020304" pitchFamily="18" charset="0"/>
              </a:rPr>
              <a:t>, 641994.</a:t>
            </a:r>
            <a:r>
              <a:rPr lang="en-US" sz="1200" dirty="0">
                <a:latin typeface="Goudy Old Style" panose="02020502050305020303" pitchFamily="18" charset="0"/>
                <a:cs typeface="Times New Roman" panose="02020603050405020304" pitchFamily="18" charset="0"/>
                <a:hlinkClick r:id="rId3"/>
              </a:rPr>
              <a:t> </a:t>
            </a:r>
            <a:r>
              <a:rPr lang="en-US" sz="1200" u="sng" dirty="0">
                <a:latin typeface="Goudy Old Style" panose="02020502050305020303" pitchFamily="18" charset="0"/>
                <a:cs typeface="Times New Roman" panose="02020603050405020304" pitchFamily="18" charset="0"/>
                <a:hlinkClick r:id="rId3"/>
              </a:rPr>
              <a:t>https://doi.org/10.3389/fpsyg.2021.641994</a:t>
            </a:r>
            <a:endParaRPr lang="en-US" sz="1200" u="sng" dirty="0">
              <a:latin typeface="Goudy Old Style" panose="02020502050305020303" pitchFamily="18" charset="0"/>
              <a:cs typeface="Times New Roman" panose="02020603050405020304" pitchFamily="18" charset="0"/>
            </a:endParaRPr>
          </a:p>
          <a:p>
            <a:r>
              <a:rPr lang="en-IN" sz="1200" dirty="0">
                <a:latin typeface="Goudy Old Style" panose="02020502050305020303" pitchFamily="18" charset="0"/>
                <a:cs typeface="Times New Roman" panose="02020603050405020304" pitchFamily="18" charset="0"/>
              </a:rPr>
              <a:t>Mehta, P., Goyal, S., Long, T., </a:t>
            </a:r>
            <a:r>
              <a:rPr lang="en-IN" sz="1200" dirty="0" err="1">
                <a:latin typeface="Goudy Old Style" panose="02020502050305020303" pitchFamily="18" charset="0"/>
                <a:cs typeface="Times New Roman" panose="02020603050405020304" pitchFamily="18" charset="0"/>
              </a:rPr>
              <a:t>Bassler</a:t>
            </a:r>
            <a:r>
              <a:rPr lang="en-IN" sz="1200" dirty="0">
                <a:latin typeface="Goudy Old Style" panose="02020502050305020303" pitchFamily="18" charset="0"/>
                <a:cs typeface="Times New Roman" panose="02020603050405020304" pitchFamily="18" charset="0"/>
              </a:rPr>
              <a:t>, B. L., &amp; </a:t>
            </a:r>
            <a:r>
              <a:rPr lang="en-IN" sz="1200" dirty="0" err="1">
                <a:latin typeface="Goudy Old Style" panose="02020502050305020303" pitchFamily="18" charset="0"/>
                <a:cs typeface="Times New Roman" panose="02020603050405020304" pitchFamily="18" charset="0"/>
              </a:rPr>
              <a:t>Wingreen</a:t>
            </a:r>
            <a:r>
              <a:rPr lang="en-IN" sz="1200" dirty="0">
                <a:latin typeface="Goudy Old Style" panose="02020502050305020303" pitchFamily="18" charset="0"/>
                <a:cs typeface="Times New Roman" panose="02020603050405020304" pitchFamily="18" charset="0"/>
              </a:rPr>
              <a:t>, N. S. (2009). Information processing and signal               integration in bacterial quorum sensing. </a:t>
            </a:r>
            <a:r>
              <a:rPr lang="en-IN" sz="1200" i="1" dirty="0">
                <a:latin typeface="Goudy Old Style" panose="02020502050305020303" pitchFamily="18" charset="0"/>
                <a:cs typeface="Times New Roman" panose="02020603050405020304" pitchFamily="18" charset="0"/>
              </a:rPr>
              <a:t>Molecular Systems Biology, 5</a:t>
            </a:r>
            <a:r>
              <a:rPr lang="en-IN" sz="1200" dirty="0">
                <a:latin typeface="Goudy Old Style" panose="02020502050305020303" pitchFamily="18" charset="0"/>
                <a:cs typeface="Times New Roman" panose="02020603050405020304" pitchFamily="18" charset="0"/>
              </a:rPr>
              <a:t>, 325. </a:t>
            </a:r>
            <a:r>
              <a:rPr lang="en-IN" sz="1200" u="sng" dirty="0">
                <a:latin typeface="Goudy Old Style" panose="02020502050305020303" pitchFamily="18" charset="0"/>
                <a:cs typeface="Times New Roman" panose="02020603050405020304" pitchFamily="18" charset="0"/>
                <a:hlinkClick r:id="rId4"/>
              </a:rPr>
              <a:t>https://doi.org/10.1038/msb.2009.79</a:t>
            </a:r>
            <a:endParaRPr lang="en-IN" sz="1200" u="sng" dirty="0">
              <a:latin typeface="Goudy Old Style" panose="02020502050305020303"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DA9177A-FB58-FE5E-2D6B-1FA1E731DACF}"/>
              </a:ext>
            </a:extLst>
          </p:cNvPr>
          <p:cNvSpPr/>
          <p:nvPr/>
        </p:nvSpPr>
        <p:spPr>
          <a:xfrm>
            <a:off x="2888052" y="1178348"/>
            <a:ext cx="6720181" cy="2000952"/>
          </a:xfrm>
          <a:prstGeom prst="rect">
            <a:avLst/>
          </a:prstGeom>
          <a:solidFill>
            <a:srgbClr val="FAD0C9"/>
          </a:solidFill>
          <a:ln>
            <a:solidFill>
              <a:srgbClr val="FAD0C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500" dirty="0">
                <a:latin typeface="Goudy Old Style" panose="02020502050305020303" pitchFamily="18" charset="0"/>
              </a:rPr>
              <a:t>THANK YOU! </a:t>
            </a:r>
            <a:endParaRPr lang="en-IN" sz="2500" dirty="0">
              <a:latin typeface="Goudy Old Style" panose="02020502050305020303" pitchFamily="18" charset="0"/>
            </a:endParaRPr>
          </a:p>
        </p:txBody>
      </p:sp>
    </p:spTree>
    <p:extLst>
      <p:ext uri="{BB962C8B-B14F-4D97-AF65-F5344CB8AC3E}">
        <p14:creationId xmlns:p14="http://schemas.microsoft.com/office/powerpoint/2010/main" val="3221771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8BBA3C-C1FF-2949-71C6-8B0AEC93EA39}"/>
              </a:ext>
            </a:extLst>
          </p:cNvPr>
          <p:cNvSpPr txBox="1"/>
          <p:nvPr/>
        </p:nvSpPr>
        <p:spPr>
          <a:xfrm>
            <a:off x="196947" y="365760"/>
            <a:ext cx="11995053" cy="6740307"/>
          </a:xfrm>
          <a:prstGeom prst="rect">
            <a:avLst/>
          </a:prstGeom>
          <a:noFill/>
        </p:spPr>
        <p:txBody>
          <a:bodyPr wrap="square" rtlCol="0">
            <a:spAutoFit/>
          </a:bodyPr>
          <a:lstStyle/>
          <a:p>
            <a:pPr>
              <a:buFont typeface="Arial" panose="020B0604020202020204" pitchFamily="34" charset="0"/>
              <a:buChar char="•"/>
            </a:pPr>
            <a:r>
              <a:rPr lang="en-IN" b="0" dirty="0">
                <a:effectLst/>
                <a:latin typeface="fkGroteskNeue"/>
              </a:rPr>
              <a:t>Amplitude modulation is a general sensory coding principle:</a:t>
            </a:r>
            <a:br>
              <a:rPr lang="en-IN" dirty="0">
                <a:effectLst/>
                <a:latin typeface="fkGroteskNeue"/>
              </a:rPr>
            </a:br>
            <a:r>
              <a:rPr lang="en-IN" dirty="0">
                <a:effectLst/>
                <a:latin typeface="fkGroteskNeue"/>
              </a:rPr>
              <a:t>In sensory systems, amplitude modulation (AM) is widely used to encode stimulus intensity or magnitude. For example, in the auditory system, sound intensity is encoded by the amplitude of neural firing, and in vision, contrast or brightness can be reflected in response amplitude. This general principle supports the plausibility of encoding numerosity or magnitude in amplitude for neural processing.</a:t>
            </a:r>
          </a:p>
          <a:p>
            <a:pPr>
              <a:buFont typeface="Arial" panose="020B0604020202020204" pitchFamily="34" charset="0"/>
              <a:buChar char="•"/>
            </a:pPr>
            <a:r>
              <a:rPr lang="en-IN" b="0" dirty="0">
                <a:effectLst/>
                <a:latin typeface="fkGroteskNeue"/>
              </a:rPr>
              <a:t>Amplitude vs. frequency encoding in biological systems:</a:t>
            </a:r>
            <a:br>
              <a:rPr lang="en-IN" dirty="0">
                <a:effectLst/>
                <a:latin typeface="fkGroteskNeue"/>
              </a:rPr>
            </a:br>
            <a:r>
              <a:rPr lang="en-IN" dirty="0">
                <a:effectLst/>
                <a:latin typeface="fkGroteskNeue"/>
              </a:rPr>
              <a:t>Recent research demonstrates that both amplitude and frequency of neural signals can encode information about stimulus magnitude, but with different properties. Amplitude encoding is optimal for a limited range of stimulus strengths and provides intensity-dependent discrimination, while frequency encoding offers scale-invariant discrimination. Some biological systems (e.g., yeast, neurons) use both strategies to broaden their dynamic range for stimulus discrimination. </a:t>
            </a:r>
            <a:r>
              <a:rPr lang="en-IN" b="1" dirty="0"/>
              <a:t>Stevens’ Power Law</a:t>
            </a:r>
            <a:r>
              <a:rPr lang="en-IN" dirty="0"/>
              <a:t>: Perceived magnitude PPP relates to stimulus intensity III via P=</a:t>
            </a:r>
            <a:r>
              <a:rPr lang="en-IN" dirty="0" err="1"/>
              <a:t>kIaP</a:t>
            </a:r>
            <a:r>
              <a:rPr lang="en-IN" dirty="0"/>
              <a:t> = </a:t>
            </a:r>
            <a:r>
              <a:rPr lang="en-IN" dirty="0" err="1"/>
              <a:t>kI^aP</a:t>
            </a:r>
            <a:r>
              <a:rPr lang="en-IN" dirty="0"/>
              <a:t>=</a:t>
            </a:r>
            <a:r>
              <a:rPr lang="en-IN" dirty="0" err="1"/>
              <a:t>kIa</a:t>
            </a:r>
            <a:r>
              <a:rPr lang="en-IN" dirty="0"/>
              <a:t>, indicating that </a:t>
            </a:r>
            <a:r>
              <a:rPr lang="en-IN" b="1" dirty="0"/>
              <a:t>subjective magnitude</a:t>
            </a:r>
            <a:r>
              <a:rPr lang="en-IN" dirty="0"/>
              <a:t> grows as a power function of </a:t>
            </a:r>
            <a:r>
              <a:rPr lang="en-IN" b="1" dirty="0"/>
              <a:t>physical amplitude</a:t>
            </a:r>
            <a:r>
              <a:rPr lang="en-IN" dirty="0"/>
              <a:t> (intensity).</a:t>
            </a:r>
            <a:endParaRPr lang="en-IN" dirty="0">
              <a:effectLst/>
              <a:latin typeface="fkGroteskNeue"/>
            </a:endParaRPr>
          </a:p>
          <a:p>
            <a:pPr>
              <a:buFont typeface="Arial" panose="020B0604020202020204" pitchFamily="34" charset="0"/>
              <a:buChar char="•"/>
            </a:pPr>
            <a:r>
              <a:rPr lang="en-IN" b="0" dirty="0">
                <a:effectLst/>
                <a:latin typeface="fkGroteskNeue"/>
              </a:rPr>
              <a:t>Applications in artificial and quantum systems:</a:t>
            </a:r>
            <a:br>
              <a:rPr lang="en-IN" dirty="0">
                <a:effectLst/>
                <a:latin typeface="fkGroteskNeue"/>
              </a:rPr>
            </a:br>
            <a:r>
              <a:rPr lang="en-IN" dirty="0">
                <a:effectLst/>
                <a:latin typeface="fkGroteskNeue"/>
              </a:rPr>
              <a:t>Amplitude encoding is also used in quantum machine learning and neural networks, where the magnitude of a value is directly represented by the amplitude of a quantum state or neural activation. This mirrors biological strategies and demonstrates the utility of amplitude-based encoding for representing numerical information.</a:t>
            </a:r>
          </a:p>
          <a:p>
            <a:r>
              <a:rPr lang="en-IN" b="0" dirty="0">
                <a:effectLst/>
                <a:latin typeface="fkGroteskNeue"/>
              </a:rPr>
              <a:t>??Neural amplitude reflects numerical magnitude:</a:t>
            </a:r>
            <a:br>
              <a:rPr lang="en-IN" dirty="0">
                <a:effectLst/>
                <a:latin typeface="fkGroteskNeue"/>
              </a:rPr>
            </a:br>
            <a:r>
              <a:rPr lang="en-IN" dirty="0">
                <a:effectLst/>
                <a:latin typeface="fkGroteskNeue"/>
              </a:rPr>
              <a:t>Electrophysiological studies in humans show that the amplitude of neural responses (measured via EEG or ERP) increases with numerical distance between stimuli and with the absolute magnitude of small </a:t>
            </a:r>
            <a:r>
              <a:rPr lang="en-IN" dirty="0" err="1">
                <a:effectLst/>
                <a:latin typeface="fkGroteskNeue"/>
              </a:rPr>
              <a:t>numerosities</a:t>
            </a:r>
            <a:r>
              <a:rPr lang="en-IN" dirty="0">
                <a:effectLst/>
                <a:latin typeface="fkGroteskNeue"/>
              </a:rPr>
              <a:t>. For example, larger differences between numbers (e.g., 2 vs. 8) elicit greater amplitude responses than smaller differences (e.g., 2 vs. 3), reflecting the encoding of magnitude in amplitude. This "distance effect" is a robust neural signature of magnitude processing.</a:t>
            </a:r>
          </a:p>
          <a:p>
            <a:pPr algn="l"/>
            <a:br>
              <a:rPr lang="en-IN" b="0" i="0" dirty="0">
                <a:solidFill>
                  <a:srgbClr val="000000"/>
                </a:solidFill>
                <a:effectLst/>
                <a:latin typeface="fkGroteskNeue"/>
              </a:rPr>
            </a:br>
            <a:endParaRPr lang="en-IN" b="0" i="0" dirty="0">
              <a:solidFill>
                <a:srgbClr val="000000"/>
              </a:solidFill>
              <a:effectLst/>
              <a:latin typeface="fkGroteskNeue"/>
            </a:endParaRPr>
          </a:p>
          <a:p>
            <a:endParaRPr lang="en-US" dirty="0"/>
          </a:p>
        </p:txBody>
      </p:sp>
    </p:spTree>
    <p:extLst>
      <p:ext uri="{BB962C8B-B14F-4D97-AF65-F5344CB8AC3E}">
        <p14:creationId xmlns:p14="http://schemas.microsoft.com/office/powerpoint/2010/main" val="193834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10DE-5CF9-2D27-37B8-3558653BB0A5}"/>
              </a:ext>
            </a:extLst>
          </p:cNvPr>
          <p:cNvSpPr>
            <a:spLocks noGrp="1"/>
          </p:cNvSpPr>
          <p:nvPr>
            <p:ph type="title"/>
          </p:nvPr>
        </p:nvSpPr>
        <p:spPr>
          <a:xfrm>
            <a:off x="3510643" y="-434181"/>
            <a:ext cx="12529458" cy="3863181"/>
          </a:xfrm>
        </p:spPr>
        <p:txBody>
          <a:bodyPr>
            <a:normAutofit/>
          </a:bodyPr>
          <a:lstStyle/>
          <a:p>
            <a:r>
              <a:rPr lang="en-US" sz="5400" dirty="0">
                <a:latin typeface="Goudy Old Style" panose="02020502050305020303" pitchFamily="18" charset="77"/>
                <a:cs typeface="JasmineUPC" panose="02020603050405020304" pitchFamily="18" charset="-34"/>
              </a:rPr>
              <a:t>GAME TIME!</a:t>
            </a:r>
          </a:p>
        </p:txBody>
      </p:sp>
      <p:sp>
        <p:nvSpPr>
          <p:cNvPr id="4" name="Title 1">
            <a:extLst>
              <a:ext uri="{FF2B5EF4-FFF2-40B4-BE49-F238E27FC236}">
                <a16:creationId xmlns:a16="http://schemas.microsoft.com/office/drawing/2014/main" id="{B928F61A-4D46-588C-FF52-321BFA65957F}"/>
              </a:ext>
            </a:extLst>
          </p:cNvPr>
          <p:cNvSpPr txBox="1">
            <a:spLocks/>
          </p:cNvSpPr>
          <p:nvPr/>
        </p:nvSpPr>
        <p:spPr>
          <a:xfrm>
            <a:off x="887186" y="1726009"/>
            <a:ext cx="12529458" cy="3863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Goudy Old Style" panose="02020502050305020303" pitchFamily="18" charset="77"/>
                <a:cs typeface="JasmineUPC" panose="02020603050405020304" pitchFamily="18" charset="-34"/>
              </a:rPr>
              <a:t>Can you count the number of faces?</a:t>
            </a:r>
          </a:p>
        </p:txBody>
      </p:sp>
    </p:spTree>
    <p:extLst>
      <p:ext uri="{BB962C8B-B14F-4D97-AF65-F5344CB8AC3E}">
        <p14:creationId xmlns:p14="http://schemas.microsoft.com/office/powerpoint/2010/main" val="39957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0B8A-FA7B-E6D6-C957-165B68341D3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AADC75-7C21-4284-EB6F-F750D37CE741}"/>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EA4F2AE9-E102-36DF-D418-40521FCF335B}"/>
              </a:ext>
            </a:extLst>
          </p:cNvPr>
          <p:cNvPicPr>
            <a:picLocks noChangeAspect="1"/>
          </p:cNvPicPr>
          <p:nvPr/>
        </p:nvPicPr>
        <p:blipFill>
          <a:blip r:embed="rId2"/>
          <a:stretch>
            <a:fillRect/>
          </a:stretch>
        </p:blipFill>
        <p:spPr>
          <a:xfrm>
            <a:off x="1524000" y="1122363"/>
            <a:ext cx="1443037" cy="1443037"/>
          </a:xfrm>
          <a:prstGeom prst="rect">
            <a:avLst/>
          </a:prstGeom>
        </p:spPr>
      </p:pic>
      <p:pic>
        <p:nvPicPr>
          <p:cNvPr id="7" name="Picture 6" descr="A person with curly hair and beard&#10;&#10;Description automatically generated">
            <a:extLst>
              <a:ext uri="{FF2B5EF4-FFF2-40B4-BE49-F238E27FC236}">
                <a16:creationId xmlns:a16="http://schemas.microsoft.com/office/drawing/2014/main" id="{D01717F7-E5DB-6772-8DE5-192713F047F5}"/>
              </a:ext>
            </a:extLst>
          </p:cNvPr>
          <p:cNvPicPr>
            <a:picLocks noChangeAspect="1"/>
          </p:cNvPicPr>
          <p:nvPr/>
        </p:nvPicPr>
        <p:blipFill>
          <a:blip r:embed="rId3"/>
          <a:stretch>
            <a:fillRect/>
          </a:stretch>
        </p:blipFill>
        <p:spPr>
          <a:xfrm>
            <a:off x="6096000" y="846365"/>
            <a:ext cx="1469798" cy="1469798"/>
          </a:xfrm>
          <a:prstGeom prst="rect">
            <a:avLst/>
          </a:prstGeom>
        </p:spPr>
      </p:pic>
      <p:pic>
        <p:nvPicPr>
          <p:cNvPr id="9" name="Picture 8" descr="A person standing in front of a chalkboard&#10;&#10;Description automatically generated">
            <a:extLst>
              <a:ext uri="{FF2B5EF4-FFF2-40B4-BE49-F238E27FC236}">
                <a16:creationId xmlns:a16="http://schemas.microsoft.com/office/drawing/2014/main" id="{47F9C264-9534-5C8E-7A7C-0F1DE9C60876}"/>
              </a:ext>
            </a:extLst>
          </p:cNvPr>
          <p:cNvPicPr>
            <a:picLocks noChangeAspect="1"/>
          </p:cNvPicPr>
          <p:nvPr/>
        </p:nvPicPr>
        <p:blipFill>
          <a:blip r:embed="rId4"/>
          <a:stretch>
            <a:fillRect/>
          </a:stretch>
        </p:blipFill>
        <p:spPr>
          <a:xfrm>
            <a:off x="3070904" y="4218555"/>
            <a:ext cx="1560967" cy="1560967"/>
          </a:xfrm>
          <a:prstGeom prst="rect">
            <a:avLst/>
          </a:prstGeom>
        </p:spPr>
      </p:pic>
      <p:pic>
        <p:nvPicPr>
          <p:cNvPr id="11" name="Picture 10" descr="A person wearing glasses and smiling&#10;&#10;Description automatically generated">
            <a:extLst>
              <a:ext uri="{FF2B5EF4-FFF2-40B4-BE49-F238E27FC236}">
                <a16:creationId xmlns:a16="http://schemas.microsoft.com/office/drawing/2014/main" id="{1CF1113F-5D8C-8A31-137A-E6CA2DBD0BE9}"/>
              </a:ext>
            </a:extLst>
          </p:cNvPr>
          <p:cNvPicPr>
            <a:picLocks noChangeAspect="1"/>
          </p:cNvPicPr>
          <p:nvPr/>
        </p:nvPicPr>
        <p:blipFill>
          <a:blip r:embed="rId5"/>
          <a:stretch>
            <a:fillRect/>
          </a:stretch>
        </p:blipFill>
        <p:spPr>
          <a:xfrm>
            <a:off x="9012237" y="3390673"/>
            <a:ext cx="1655763" cy="1655763"/>
          </a:xfrm>
          <a:prstGeom prst="rect">
            <a:avLst/>
          </a:prstGeom>
        </p:spPr>
      </p:pic>
    </p:spTree>
    <p:extLst>
      <p:ext uri="{BB962C8B-B14F-4D97-AF65-F5344CB8AC3E}">
        <p14:creationId xmlns:p14="http://schemas.microsoft.com/office/powerpoint/2010/main" val="394386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10DE-5CF9-2D27-37B8-3558653BB0A5}"/>
              </a:ext>
            </a:extLst>
          </p:cNvPr>
          <p:cNvSpPr>
            <a:spLocks noGrp="1"/>
          </p:cNvSpPr>
          <p:nvPr>
            <p:ph type="title"/>
          </p:nvPr>
        </p:nvSpPr>
        <p:spPr>
          <a:xfrm>
            <a:off x="3331029" y="-434181"/>
            <a:ext cx="12529458" cy="3863181"/>
          </a:xfrm>
        </p:spPr>
        <p:txBody>
          <a:bodyPr>
            <a:normAutofit/>
          </a:bodyPr>
          <a:lstStyle/>
          <a:p>
            <a:r>
              <a:rPr lang="en-US" sz="5400" dirty="0">
                <a:latin typeface="Goudy Old Style" panose="02020502050305020303" pitchFamily="18" charset="77"/>
                <a:cs typeface="JasmineUPC" panose="02020603050405020304" pitchFamily="18" charset="-34"/>
              </a:rPr>
              <a:t>GAME TIME!</a:t>
            </a:r>
          </a:p>
        </p:txBody>
      </p:sp>
      <p:sp>
        <p:nvSpPr>
          <p:cNvPr id="4" name="Title 1">
            <a:extLst>
              <a:ext uri="{FF2B5EF4-FFF2-40B4-BE49-F238E27FC236}">
                <a16:creationId xmlns:a16="http://schemas.microsoft.com/office/drawing/2014/main" id="{B928F61A-4D46-588C-FF52-321BFA65957F}"/>
              </a:ext>
            </a:extLst>
          </p:cNvPr>
          <p:cNvSpPr txBox="1">
            <a:spLocks/>
          </p:cNvSpPr>
          <p:nvPr/>
        </p:nvSpPr>
        <p:spPr>
          <a:xfrm>
            <a:off x="3205843" y="1742337"/>
            <a:ext cx="12529458" cy="3863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Goudy Old Style" panose="02020502050305020303" pitchFamily="18" charset="77"/>
                <a:cs typeface="JasmineUPC" panose="02020603050405020304" pitchFamily="18" charset="-34"/>
              </a:rPr>
              <a:t>How about now?</a:t>
            </a:r>
          </a:p>
        </p:txBody>
      </p:sp>
    </p:spTree>
    <p:extLst>
      <p:ext uri="{BB962C8B-B14F-4D97-AF65-F5344CB8AC3E}">
        <p14:creationId xmlns:p14="http://schemas.microsoft.com/office/powerpoint/2010/main" val="400968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0B8A-FA7B-E6D6-C957-165B68341D3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FAADC75-7C21-4284-EB6F-F750D37CE741}"/>
              </a:ext>
            </a:extLst>
          </p:cNvPr>
          <p:cNvSpPr>
            <a:spLocks noGrp="1"/>
          </p:cNvSpPr>
          <p:nvPr>
            <p:ph type="subTitle" idx="1"/>
          </p:nvPr>
        </p:nvSpPr>
        <p:spPr/>
        <p:txBody>
          <a:bodyPr/>
          <a:lstStyle/>
          <a:p>
            <a:endParaRPr lang="en-US"/>
          </a:p>
        </p:txBody>
      </p:sp>
      <p:pic>
        <p:nvPicPr>
          <p:cNvPr id="5" name="Picture 4" descr="A person with a beard and glasses smiling&#10;&#10;Description automatically generated">
            <a:extLst>
              <a:ext uri="{FF2B5EF4-FFF2-40B4-BE49-F238E27FC236}">
                <a16:creationId xmlns:a16="http://schemas.microsoft.com/office/drawing/2014/main" id="{34E01FE4-8FF3-9617-7749-4507FFD96459}"/>
              </a:ext>
            </a:extLst>
          </p:cNvPr>
          <p:cNvPicPr>
            <a:picLocks noChangeAspect="1"/>
          </p:cNvPicPr>
          <p:nvPr/>
        </p:nvPicPr>
        <p:blipFill>
          <a:blip r:embed="rId2"/>
          <a:stretch>
            <a:fillRect/>
          </a:stretch>
        </p:blipFill>
        <p:spPr>
          <a:xfrm>
            <a:off x="261257" y="381000"/>
            <a:ext cx="1551214" cy="1551214"/>
          </a:xfrm>
          <a:prstGeom prst="rect">
            <a:avLst/>
          </a:prstGeom>
        </p:spPr>
      </p:pic>
      <p:pic>
        <p:nvPicPr>
          <p:cNvPr id="6" name="Picture 5" descr="A person with a beard and glasses smiling&#10;&#10;Description automatically generated">
            <a:extLst>
              <a:ext uri="{FF2B5EF4-FFF2-40B4-BE49-F238E27FC236}">
                <a16:creationId xmlns:a16="http://schemas.microsoft.com/office/drawing/2014/main" id="{F2B33D0A-87A1-5B7E-B463-281949F19678}"/>
              </a:ext>
            </a:extLst>
          </p:cNvPr>
          <p:cNvPicPr>
            <a:picLocks noChangeAspect="1"/>
          </p:cNvPicPr>
          <p:nvPr/>
        </p:nvPicPr>
        <p:blipFill>
          <a:blip r:embed="rId2"/>
          <a:stretch>
            <a:fillRect/>
          </a:stretch>
        </p:blipFill>
        <p:spPr>
          <a:xfrm>
            <a:off x="1806966" y="4681712"/>
            <a:ext cx="1551214" cy="1551214"/>
          </a:xfrm>
          <a:prstGeom prst="rect">
            <a:avLst/>
          </a:prstGeom>
        </p:spPr>
      </p:pic>
      <p:pic>
        <p:nvPicPr>
          <p:cNvPr id="7" name="Picture 6" descr="A person with a beard and glasses smiling&#10;&#10;Description automatically generated">
            <a:extLst>
              <a:ext uri="{FF2B5EF4-FFF2-40B4-BE49-F238E27FC236}">
                <a16:creationId xmlns:a16="http://schemas.microsoft.com/office/drawing/2014/main" id="{6AC84399-17EA-BFAC-8EFF-C4B4F6A025BD}"/>
              </a:ext>
            </a:extLst>
          </p:cNvPr>
          <p:cNvPicPr>
            <a:picLocks noChangeAspect="1"/>
          </p:cNvPicPr>
          <p:nvPr/>
        </p:nvPicPr>
        <p:blipFill>
          <a:blip r:embed="rId2"/>
          <a:stretch>
            <a:fillRect/>
          </a:stretch>
        </p:blipFill>
        <p:spPr>
          <a:xfrm>
            <a:off x="10270672" y="409349"/>
            <a:ext cx="1426028" cy="1426028"/>
          </a:xfrm>
          <a:prstGeom prst="rect">
            <a:avLst/>
          </a:prstGeom>
        </p:spPr>
      </p:pic>
      <p:pic>
        <p:nvPicPr>
          <p:cNvPr id="9" name="Picture 8" descr="A person wearing glasses and smiling&#10;&#10;Description automatically generated">
            <a:extLst>
              <a:ext uri="{FF2B5EF4-FFF2-40B4-BE49-F238E27FC236}">
                <a16:creationId xmlns:a16="http://schemas.microsoft.com/office/drawing/2014/main" id="{8CE996FE-9D5E-CCCB-7F0F-930D15E0C7AA}"/>
              </a:ext>
            </a:extLst>
          </p:cNvPr>
          <p:cNvPicPr>
            <a:picLocks noChangeAspect="1"/>
          </p:cNvPicPr>
          <p:nvPr/>
        </p:nvPicPr>
        <p:blipFill>
          <a:blip r:embed="rId3"/>
          <a:stretch>
            <a:fillRect/>
          </a:stretch>
        </p:blipFill>
        <p:spPr>
          <a:xfrm>
            <a:off x="4874080" y="66674"/>
            <a:ext cx="1426028" cy="1426028"/>
          </a:xfrm>
          <a:prstGeom prst="rect">
            <a:avLst/>
          </a:prstGeom>
        </p:spPr>
      </p:pic>
      <p:pic>
        <p:nvPicPr>
          <p:cNvPr id="11" name="Picture 10" descr="A person wearing glasses and smiling&#10;&#10;Description automatically generated">
            <a:extLst>
              <a:ext uri="{FF2B5EF4-FFF2-40B4-BE49-F238E27FC236}">
                <a16:creationId xmlns:a16="http://schemas.microsoft.com/office/drawing/2014/main" id="{CA5AF143-073D-38C6-3847-EDDBF3453B98}"/>
              </a:ext>
            </a:extLst>
          </p:cNvPr>
          <p:cNvPicPr>
            <a:picLocks noChangeAspect="1"/>
          </p:cNvPicPr>
          <p:nvPr/>
        </p:nvPicPr>
        <p:blipFill>
          <a:blip r:embed="rId3"/>
          <a:stretch>
            <a:fillRect/>
          </a:stretch>
        </p:blipFill>
        <p:spPr>
          <a:xfrm>
            <a:off x="10668000" y="5022624"/>
            <a:ext cx="1290865" cy="1290865"/>
          </a:xfrm>
          <a:prstGeom prst="rect">
            <a:avLst/>
          </a:prstGeom>
        </p:spPr>
      </p:pic>
      <p:pic>
        <p:nvPicPr>
          <p:cNvPr id="13" name="Picture 12" descr="A person wearing glasses and smiling&#10;&#10;Description automatically generated">
            <a:extLst>
              <a:ext uri="{FF2B5EF4-FFF2-40B4-BE49-F238E27FC236}">
                <a16:creationId xmlns:a16="http://schemas.microsoft.com/office/drawing/2014/main" id="{0BEDFC11-8AA0-9BA2-CBE8-C229A2BAC453}"/>
              </a:ext>
            </a:extLst>
          </p:cNvPr>
          <p:cNvPicPr>
            <a:picLocks noChangeAspect="1"/>
          </p:cNvPicPr>
          <p:nvPr/>
        </p:nvPicPr>
        <p:blipFill>
          <a:blip r:embed="rId4"/>
          <a:stretch>
            <a:fillRect/>
          </a:stretch>
        </p:blipFill>
        <p:spPr>
          <a:xfrm>
            <a:off x="1915886" y="896370"/>
            <a:ext cx="1442358" cy="1442358"/>
          </a:xfrm>
          <a:prstGeom prst="rect">
            <a:avLst/>
          </a:prstGeom>
        </p:spPr>
      </p:pic>
      <p:pic>
        <p:nvPicPr>
          <p:cNvPr id="15" name="Picture 14" descr="A person wearing glasses and smiling&#10;&#10;Description automatically generated">
            <a:extLst>
              <a:ext uri="{FF2B5EF4-FFF2-40B4-BE49-F238E27FC236}">
                <a16:creationId xmlns:a16="http://schemas.microsoft.com/office/drawing/2014/main" id="{4BD6B682-1396-1EAE-07AD-CA80325D584D}"/>
              </a:ext>
            </a:extLst>
          </p:cNvPr>
          <p:cNvPicPr>
            <a:picLocks noChangeAspect="1"/>
          </p:cNvPicPr>
          <p:nvPr/>
        </p:nvPicPr>
        <p:blipFill>
          <a:blip r:embed="rId4"/>
          <a:stretch>
            <a:fillRect/>
          </a:stretch>
        </p:blipFill>
        <p:spPr>
          <a:xfrm>
            <a:off x="8953499" y="5257800"/>
            <a:ext cx="1442358" cy="1442358"/>
          </a:xfrm>
          <a:prstGeom prst="rect">
            <a:avLst/>
          </a:prstGeom>
        </p:spPr>
      </p:pic>
      <p:pic>
        <p:nvPicPr>
          <p:cNvPr id="17" name="Picture 16" descr="A person standing in front of a chalkboard&#10;&#10;Description automatically generated">
            <a:extLst>
              <a:ext uri="{FF2B5EF4-FFF2-40B4-BE49-F238E27FC236}">
                <a16:creationId xmlns:a16="http://schemas.microsoft.com/office/drawing/2014/main" id="{F6F05488-C007-163E-695F-77DF2C3B7B9E}"/>
              </a:ext>
            </a:extLst>
          </p:cNvPr>
          <p:cNvPicPr>
            <a:picLocks noChangeAspect="1"/>
          </p:cNvPicPr>
          <p:nvPr/>
        </p:nvPicPr>
        <p:blipFill>
          <a:blip r:embed="rId5"/>
          <a:stretch>
            <a:fillRect/>
          </a:stretch>
        </p:blipFill>
        <p:spPr>
          <a:xfrm>
            <a:off x="10232004" y="215051"/>
            <a:ext cx="1655763" cy="1655763"/>
          </a:xfrm>
          <a:prstGeom prst="rect">
            <a:avLst/>
          </a:prstGeom>
        </p:spPr>
      </p:pic>
      <p:pic>
        <p:nvPicPr>
          <p:cNvPr id="18" name="Picture 17" descr="A person wearing glasses smiling&#10;&#10;Description automatically generated">
            <a:extLst>
              <a:ext uri="{FF2B5EF4-FFF2-40B4-BE49-F238E27FC236}">
                <a16:creationId xmlns:a16="http://schemas.microsoft.com/office/drawing/2014/main" id="{F80FD51C-F45F-68FC-1149-FF794A299A12}"/>
              </a:ext>
            </a:extLst>
          </p:cNvPr>
          <p:cNvPicPr>
            <a:picLocks noChangeAspect="1"/>
          </p:cNvPicPr>
          <p:nvPr/>
        </p:nvPicPr>
        <p:blipFill>
          <a:blip r:embed="rId6"/>
          <a:stretch>
            <a:fillRect/>
          </a:stretch>
        </p:blipFill>
        <p:spPr>
          <a:xfrm>
            <a:off x="1728970" y="2472646"/>
            <a:ext cx="1265088" cy="1627418"/>
          </a:xfrm>
          <a:prstGeom prst="rect">
            <a:avLst/>
          </a:prstGeom>
        </p:spPr>
      </p:pic>
      <p:pic>
        <p:nvPicPr>
          <p:cNvPr id="19" name="Picture 18" descr="A person wearing glasses smiling&#10;&#10;Description automatically generated">
            <a:extLst>
              <a:ext uri="{FF2B5EF4-FFF2-40B4-BE49-F238E27FC236}">
                <a16:creationId xmlns:a16="http://schemas.microsoft.com/office/drawing/2014/main" id="{01F4AD1A-A183-4DD0-2DE7-FD7B7467CA5F}"/>
              </a:ext>
            </a:extLst>
          </p:cNvPr>
          <p:cNvPicPr>
            <a:picLocks noChangeAspect="1"/>
          </p:cNvPicPr>
          <p:nvPr/>
        </p:nvPicPr>
        <p:blipFill>
          <a:blip r:embed="rId6"/>
          <a:stretch>
            <a:fillRect/>
          </a:stretch>
        </p:blipFill>
        <p:spPr>
          <a:xfrm>
            <a:off x="8775849" y="532262"/>
            <a:ext cx="1265088" cy="1627418"/>
          </a:xfrm>
          <a:prstGeom prst="rect">
            <a:avLst/>
          </a:prstGeom>
        </p:spPr>
      </p:pic>
      <p:pic>
        <p:nvPicPr>
          <p:cNvPr id="20" name="Picture 19" descr="A child smiling at the camera&#10;&#10;Description automatically generated">
            <a:extLst>
              <a:ext uri="{FF2B5EF4-FFF2-40B4-BE49-F238E27FC236}">
                <a16:creationId xmlns:a16="http://schemas.microsoft.com/office/drawing/2014/main" id="{3D3B1265-C246-370F-C756-2B179C48952B}"/>
              </a:ext>
            </a:extLst>
          </p:cNvPr>
          <p:cNvPicPr>
            <a:picLocks noChangeAspect="1"/>
          </p:cNvPicPr>
          <p:nvPr/>
        </p:nvPicPr>
        <p:blipFill>
          <a:blip r:embed="rId7"/>
          <a:stretch>
            <a:fillRect/>
          </a:stretch>
        </p:blipFill>
        <p:spPr>
          <a:xfrm>
            <a:off x="189874" y="2107404"/>
            <a:ext cx="1405510" cy="1464243"/>
          </a:xfrm>
          <a:prstGeom prst="rect">
            <a:avLst/>
          </a:prstGeom>
        </p:spPr>
      </p:pic>
      <p:pic>
        <p:nvPicPr>
          <p:cNvPr id="21" name="Picture 20" descr="A child smiling at the camera&#10;&#10;Description automatically generated">
            <a:extLst>
              <a:ext uri="{FF2B5EF4-FFF2-40B4-BE49-F238E27FC236}">
                <a16:creationId xmlns:a16="http://schemas.microsoft.com/office/drawing/2014/main" id="{FABA6B92-EA56-E2B3-B0F8-D069CACAF829}"/>
              </a:ext>
            </a:extLst>
          </p:cNvPr>
          <p:cNvPicPr>
            <a:picLocks noChangeAspect="1"/>
          </p:cNvPicPr>
          <p:nvPr/>
        </p:nvPicPr>
        <p:blipFill>
          <a:blip r:embed="rId7"/>
          <a:stretch>
            <a:fillRect/>
          </a:stretch>
        </p:blipFill>
        <p:spPr>
          <a:xfrm>
            <a:off x="5163131" y="4565652"/>
            <a:ext cx="1452766" cy="1513473"/>
          </a:xfrm>
          <a:prstGeom prst="rect">
            <a:avLst/>
          </a:prstGeom>
        </p:spPr>
      </p:pic>
      <p:pic>
        <p:nvPicPr>
          <p:cNvPr id="22" name="Picture 21" descr="A person standing in front of a chalkboard&#10;&#10;Description automatically generated">
            <a:extLst>
              <a:ext uri="{FF2B5EF4-FFF2-40B4-BE49-F238E27FC236}">
                <a16:creationId xmlns:a16="http://schemas.microsoft.com/office/drawing/2014/main" id="{3E9BDA5F-9C46-85BA-22C1-B640E0437699}"/>
              </a:ext>
            </a:extLst>
          </p:cNvPr>
          <p:cNvPicPr>
            <a:picLocks noChangeAspect="1"/>
          </p:cNvPicPr>
          <p:nvPr/>
        </p:nvPicPr>
        <p:blipFill>
          <a:blip r:embed="rId5"/>
          <a:stretch>
            <a:fillRect/>
          </a:stretch>
        </p:blipFill>
        <p:spPr>
          <a:xfrm>
            <a:off x="6380578" y="967656"/>
            <a:ext cx="1265088" cy="1265088"/>
          </a:xfrm>
          <a:prstGeom prst="rect">
            <a:avLst/>
          </a:prstGeom>
        </p:spPr>
      </p:pic>
      <p:pic>
        <p:nvPicPr>
          <p:cNvPr id="24" name="Picture 23" descr="A person taking a selfie in a mall&#10;&#10;Description automatically generated">
            <a:extLst>
              <a:ext uri="{FF2B5EF4-FFF2-40B4-BE49-F238E27FC236}">
                <a16:creationId xmlns:a16="http://schemas.microsoft.com/office/drawing/2014/main" id="{F7FE6F0C-ED99-9B98-7392-67B7E31FDF84}"/>
              </a:ext>
            </a:extLst>
          </p:cNvPr>
          <p:cNvPicPr>
            <a:picLocks noChangeAspect="1"/>
          </p:cNvPicPr>
          <p:nvPr/>
        </p:nvPicPr>
        <p:blipFill>
          <a:blip r:embed="rId8"/>
          <a:stretch>
            <a:fillRect/>
          </a:stretch>
        </p:blipFill>
        <p:spPr>
          <a:xfrm>
            <a:off x="4927676" y="1630650"/>
            <a:ext cx="1283567" cy="1283567"/>
          </a:xfrm>
          <a:prstGeom prst="rect">
            <a:avLst/>
          </a:prstGeom>
        </p:spPr>
      </p:pic>
      <p:pic>
        <p:nvPicPr>
          <p:cNvPr id="25" name="Picture 24" descr="A person taking a selfie in a mall&#10;&#10;Description automatically generated">
            <a:extLst>
              <a:ext uri="{FF2B5EF4-FFF2-40B4-BE49-F238E27FC236}">
                <a16:creationId xmlns:a16="http://schemas.microsoft.com/office/drawing/2014/main" id="{C6A6EC6E-4FFC-57BE-2DE2-7F9CC7F58039}"/>
              </a:ext>
            </a:extLst>
          </p:cNvPr>
          <p:cNvPicPr>
            <a:picLocks noChangeAspect="1"/>
          </p:cNvPicPr>
          <p:nvPr/>
        </p:nvPicPr>
        <p:blipFill>
          <a:blip r:embed="rId8"/>
          <a:stretch>
            <a:fillRect/>
          </a:stretch>
        </p:blipFill>
        <p:spPr>
          <a:xfrm>
            <a:off x="6719558" y="4100064"/>
            <a:ext cx="1283567" cy="1283567"/>
          </a:xfrm>
          <a:prstGeom prst="rect">
            <a:avLst/>
          </a:prstGeom>
        </p:spPr>
      </p:pic>
      <p:pic>
        <p:nvPicPr>
          <p:cNvPr id="27" name="Picture 26" descr="A person with curly hair and beard&#10;&#10;Description automatically generated">
            <a:extLst>
              <a:ext uri="{FF2B5EF4-FFF2-40B4-BE49-F238E27FC236}">
                <a16:creationId xmlns:a16="http://schemas.microsoft.com/office/drawing/2014/main" id="{62D118A9-6E22-1090-7807-B9F84761F704}"/>
              </a:ext>
            </a:extLst>
          </p:cNvPr>
          <p:cNvPicPr>
            <a:picLocks noChangeAspect="1"/>
          </p:cNvPicPr>
          <p:nvPr/>
        </p:nvPicPr>
        <p:blipFill>
          <a:blip r:embed="rId9"/>
          <a:stretch>
            <a:fillRect/>
          </a:stretch>
        </p:blipFill>
        <p:spPr>
          <a:xfrm>
            <a:off x="3557900" y="4330126"/>
            <a:ext cx="1405511" cy="1405511"/>
          </a:xfrm>
          <a:prstGeom prst="rect">
            <a:avLst/>
          </a:prstGeom>
        </p:spPr>
      </p:pic>
      <p:pic>
        <p:nvPicPr>
          <p:cNvPr id="28" name="Picture 27" descr="A person with curly hair and beard&#10;&#10;Description automatically generated">
            <a:extLst>
              <a:ext uri="{FF2B5EF4-FFF2-40B4-BE49-F238E27FC236}">
                <a16:creationId xmlns:a16="http://schemas.microsoft.com/office/drawing/2014/main" id="{9FCE280D-33AF-6E56-D4FC-8DE9CC755F18}"/>
              </a:ext>
            </a:extLst>
          </p:cNvPr>
          <p:cNvPicPr>
            <a:picLocks noChangeAspect="1"/>
          </p:cNvPicPr>
          <p:nvPr/>
        </p:nvPicPr>
        <p:blipFill>
          <a:blip r:embed="rId9"/>
          <a:stretch>
            <a:fillRect/>
          </a:stretch>
        </p:blipFill>
        <p:spPr>
          <a:xfrm>
            <a:off x="10427678" y="3160141"/>
            <a:ext cx="1405511" cy="1405511"/>
          </a:xfrm>
          <a:prstGeom prst="rect">
            <a:avLst/>
          </a:prstGeom>
        </p:spPr>
      </p:pic>
      <p:pic>
        <p:nvPicPr>
          <p:cNvPr id="30" name="Picture 29" descr="A person with a beard and glasses&#10;&#10;Description automatically generated">
            <a:extLst>
              <a:ext uri="{FF2B5EF4-FFF2-40B4-BE49-F238E27FC236}">
                <a16:creationId xmlns:a16="http://schemas.microsoft.com/office/drawing/2014/main" id="{891FBD29-626D-1CF9-84FA-2AF30E9EDA32}"/>
              </a:ext>
            </a:extLst>
          </p:cNvPr>
          <p:cNvPicPr>
            <a:picLocks noChangeAspect="1"/>
          </p:cNvPicPr>
          <p:nvPr/>
        </p:nvPicPr>
        <p:blipFill>
          <a:blip r:embed="rId10"/>
          <a:stretch>
            <a:fillRect/>
          </a:stretch>
        </p:blipFill>
        <p:spPr>
          <a:xfrm>
            <a:off x="50819" y="4150729"/>
            <a:ext cx="1634916" cy="1634916"/>
          </a:xfrm>
          <a:prstGeom prst="rect">
            <a:avLst/>
          </a:prstGeom>
        </p:spPr>
      </p:pic>
      <p:pic>
        <p:nvPicPr>
          <p:cNvPr id="31" name="Picture 30" descr="A person with a beard and glasses&#10;&#10;Description automatically generated">
            <a:extLst>
              <a:ext uri="{FF2B5EF4-FFF2-40B4-BE49-F238E27FC236}">
                <a16:creationId xmlns:a16="http://schemas.microsoft.com/office/drawing/2014/main" id="{AF43B7E6-3A66-97B7-9D87-3B8564797F54}"/>
              </a:ext>
            </a:extLst>
          </p:cNvPr>
          <p:cNvPicPr>
            <a:picLocks noChangeAspect="1"/>
          </p:cNvPicPr>
          <p:nvPr/>
        </p:nvPicPr>
        <p:blipFill>
          <a:blip r:embed="rId10"/>
          <a:stretch>
            <a:fillRect/>
          </a:stretch>
        </p:blipFill>
        <p:spPr>
          <a:xfrm>
            <a:off x="8635756" y="2313127"/>
            <a:ext cx="1634916" cy="1634916"/>
          </a:xfrm>
          <a:prstGeom prst="rect">
            <a:avLst/>
          </a:prstGeom>
        </p:spPr>
      </p:pic>
    </p:spTree>
    <p:extLst>
      <p:ext uri="{BB962C8B-B14F-4D97-AF65-F5344CB8AC3E}">
        <p14:creationId xmlns:p14="http://schemas.microsoft.com/office/powerpoint/2010/main" val="309640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8000">
              <a:srgbClr val="FFD686"/>
            </a:gs>
            <a:gs pos="0">
              <a:srgbClr val="FAD0C9"/>
            </a:gs>
            <a:gs pos="49000">
              <a:srgbClr val="FAD0C9"/>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10DE-5CF9-2D27-37B8-3558653BB0A5}"/>
              </a:ext>
            </a:extLst>
          </p:cNvPr>
          <p:cNvSpPr>
            <a:spLocks noGrp="1"/>
          </p:cNvSpPr>
          <p:nvPr>
            <p:ph type="title"/>
          </p:nvPr>
        </p:nvSpPr>
        <p:spPr>
          <a:xfrm>
            <a:off x="3445329" y="-434181"/>
            <a:ext cx="12529458" cy="3863181"/>
          </a:xfrm>
        </p:spPr>
        <p:txBody>
          <a:bodyPr>
            <a:normAutofit/>
          </a:bodyPr>
          <a:lstStyle/>
          <a:p>
            <a:r>
              <a:rPr lang="en-US" sz="5400" dirty="0">
                <a:latin typeface="Goudy Old Style" panose="02020502050305020303" pitchFamily="18" charset="77"/>
                <a:cs typeface="JasmineUPC" panose="02020603050405020304" pitchFamily="18" charset="-34"/>
              </a:rPr>
              <a:t>GAME TIME!</a:t>
            </a:r>
          </a:p>
        </p:txBody>
      </p:sp>
      <p:sp>
        <p:nvSpPr>
          <p:cNvPr id="4" name="Title 1">
            <a:extLst>
              <a:ext uri="{FF2B5EF4-FFF2-40B4-BE49-F238E27FC236}">
                <a16:creationId xmlns:a16="http://schemas.microsoft.com/office/drawing/2014/main" id="{B928F61A-4D46-588C-FF52-321BFA65957F}"/>
              </a:ext>
            </a:extLst>
          </p:cNvPr>
          <p:cNvSpPr txBox="1">
            <a:spLocks/>
          </p:cNvSpPr>
          <p:nvPr/>
        </p:nvSpPr>
        <p:spPr>
          <a:xfrm>
            <a:off x="2813958" y="1921953"/>
            <a:ext cx="12529458" cy="3863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latin typeface="Goudy Old Style" panose="02020502050305020303" pitchFamily="18" charset="77"/>
                <a:cs typeface="JasmineUPC" panose="02020603050405020304" pitchFamily="18" charset="-34"/>
              </a:rPr>
              <a:t>Final Round. Ready?</a:t>
            </a:r>
          </a:p>
        </p:txBody>
      </p:sp>
    </p:spTree>
    <p:extLst>
      <p:ext uri="{BB962C8B-B14F-4D97-AF65-F5344CB8AC3E}">
        <p14:creationId xmlns:p14="http://schemas.microsoft.com/office/powerpoint/2010/main" val="263630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AD0C9"/>
            </a:gs>
            <a:gs pos="50000">
              <a:srgbClr val="FAD0C9"/>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4" name="Picture 3" descr="A person with a beard and glasses smiling&#10;&#10;Description automatically generated">
            <a:extLst>
              <a:ext uri="{FF2B5EF4-FFF2-40B4-BE49-F238E27FC236}">
                <a16:creationId xmlns:a16="http://schemas.microsoft.com/office/drawing/2014/main" id="{3512D9BC-6D3F-7AE1-EF20-048A70D7F52D}"/>
              </a:ext>
            </a:extLst>
          </p:cNvPr>
          <p:cNvPicPr>
            <a:picLocks noChangeAspect="1"/>
          </p:cNvPicPr>
          <p:nvPr/>
        </p:nvPicPr>
        <p:blipFill>
          <a:blip r:embed="rId2"/>
          <a:stretch>
            <a:fillRect/>
          </a:stretch>
        </p:blipFill>
        <p:spPr>
          <a:xfrm>
            <a:off x="398689" y="518432"/>
            <a:ext cx="662668" cy="662668"/>
          </a:xfrm>
          <a:prstGeom prst="rect">
            <a:avLst/>
          </a:prstGeom>
        </p:spPr>
      </p:pic>
      <p:pic>
        <p:nvPicPr>
          <p:cNvPr id="6" name="Picture 5" descr="A person with a beard and glasses smiling&#10;&#10;Description automatically generated">
            <a:extLst>
              <a:ext uri="{FF2B5EF4-FFF2-40B4-BE49-F238E27FC236}">
                <a16:creationId xmlns:a16="http://schemas.microsoft.com/office/drawing/2014/main" id="{977CC7FF-D27E-0862-BB93-4C670E6D5EFB}"/>
              </a:ext>
            </a:extLst>
          </p:cNvPr>
          <p:cNvPicPr>
            <a:picLocks noChangeAspect="1"/>
          </p:cNvPicPr>
          <p:nvPr/>
        </p:nvPicPr>
        <p:blipFill>
          <a:blip r:embed="rId2"/>
          <a:stretch>
            <a:fillRect/>
          </a:stretch>
        </p:blipFill>
        <p:spPr>
          <a:xfrm>
            <a:off x="8694965" y="1600200"/>
            <a:ext cx="800100" cy="800100"/>
          </a:xfrm>
          <a:prstGeom prst="rect">
            <a:avLst/>
          </a:prstGeom>
        </p:spPr>
      </p:pic>
      <p:pic>
        <p:nvPicPr>
          <p:cNvPr id="7" name="Picture 6" descr="A person with a beard and glasses smiling&#10;&#10;Description automatically generated">
            <a:extLst>
              <a:ext uri="{FF2B5EF4-FFF2-40B4-BE49-F238E27FC236}">
                <a16:creationId xmlns:a16="http://schemas.microsoft.com/office/drawing/2014/main" id="{6EE51A7C-31C2-4441-FD9D-F7B66CD0D532}"/>
              </a:ext>
            </a:extLst>
          </p:cNvPr>
          <p:cNvPicPr>
            <a:picLocks noChangeAspect="1"/>
          </p:cNvPicPr>
          <p:nvPr/>
        </p:nvPicPr>
        <p:blipFill>
          <a:blip r:embed="rId2"/>
          <a:stretch>
            <a:fillRect/>
          </a:stretch>
        </p:blipFill>
        <p:spPr>
          <a:xfrm>
            <a:off x="1275785" y="3384666"/>
            <a:ext cx="768007" cy="768007"/>
          </a:xfrm>
          <a:prstGeom prst="rect">
            <a:avLst/>
          </a:prstGeom>
        </p:spPr>
      </p:pic>
      <p:pic>
        <p:nvPicPr>
          <p:cNvPr id="8" name="Picture 7" descr="A person with a beard and glasses smiling&#10;&#10;Description automatically generated">
            <a:extLst>
              <a:ext uri="{FF2B5EF4-FFF2-40B4-BE49-F238E27FC236}">
                <a16:creationId xmlns:a16="http://schemas.microsoft.com/office/drawing/2014/main" id="{63A169EA-D58A-1380-AC66-676E6778517D}"/>
              </a:ext>
            </a:extLst>
          </p:cNvPr>
          <p:cNvPicPr>
            <a:picLocks noChangeAspect="1"/>
          </p:cNvPicPr>
          <p:nvPr/>
        </p:nvPicPr>
        <p:blipFill>
          <a:blip r:embed="rId2"/>
          <a:stretch>
            <a:fillRect/>
          </a:stretch>
        </p:blipFill>
        <p:spPr>
          <a:xfrm>
            <a:off x="8694965" y="3851276"/>
            <a:ext cx="800100" cy="800100"/>
          </a:xfrm>
          <a:prstGeom prst="rect">
            <a:avLst/>
          </a:prstGeom>
        </p:spPr>
      </p:pic>
      <p:pic>
        <p:nvPicPr>
          <p:cNvPr id="9" name="Picture 8" descr="A person wearing glasses and smiling&#10;&#10;Description automatically generated">
            <a:extLst>
              <a:ext uri="{FF2B5EF4-FFF2-40B4-BE49-F238E27FC236}">
                <a16:creationId xmlns:a16="http://schemas.microsoft.com/office/drawing/2014/main" id="{38FCC65E-181E-C5B7-B8DB-F66D337730DF}"/>
              </a:ext>
            </a:extLst>
          </p:cNvPr>
          <p:cNvPicPr>
            <a:picLocks noChangeAspect="1"/>
          </p:cNvPicPr>
          <p:nvPr/>
        </p:nvPicPr>
        <p:blipFill>
          <a:blip r:embed="rId3"/>
          <a:stretch>
            <a:fillRect/>
          </a:stretch>
        </p:blipFill>
        <p:spPr>
          <a:xfrm>
            <a:off x="4184327" y="378050"/>
            <a:ext cx="662668" cy="662668"/>
          </a:xfrm>
          <a:prstGeom prst="rect">
            <a:avLst/>
          </a:prstGeom>
        </p:spPr>
      </p:pic>
      <p:pic>
        <p:nvPicPr>
          <p:cNvPr id="11" name="Picture 10" descr="A person wearing glasses and smiling&#10;&#10;Description automatically generated">
            <a:extLst>
              <a:ext uri="{FF2B5EF4-FFF2-40B4-BE49-F238E27FC236}">
                <a16:creationId xmlns:a16="http://schemas.microsoft.com/office/drawing/2014/main" id="{CA709DB2-2124-C83C-9FC5-E72F5B62B443}"/>
              </a:ext>
            </a:extLst>
          </p:cNvPr>
          <p:cNvPicPr>
            <a:picLocks noChangeAspect="1"/>
          </p:cNvPicPr>
          <p:nvPr/>
        </p:nvPicPr>
        <p:blipFill>
          <a:blip r:embed="rId3"/>
          <a:stretch>
            <a:fillRect/>
          </a:stretch>
        </p:blipFill>
        <p:spPr>
          <a:xfrm>
            <a:off x="7894865" y="5202013"/>
            <a:ext cx="800100" cy="800100"/>
          </a:xfrm>
          <a:prstGeom prst="rect">
            <a:avLst/>
          </a:prstGeom>
        </p:spPr>
      </p:pic>
      <p:pic>
        <p:nvPicPr>
          <p:cNvPr id="12" name="Picture 11" descr="A person wearing glasses and smiling&#10;&#10;Description automatically generated">
            <a:extLst>
              <a:ext uri="{FF2B5EF4-FFF2-40B4-BE49-F238E27FC236}">
                <a16:creationId xmlns:a16="http://schemas.microsoft.com/office/drawing/2014/main" id="{C3C4426B-92AD-6D65-B7FD-9D030A5732DA}"/>
              </a:ext>
            </a:extLst>
          </p:cNvPr>
          <p:cNvPicPr>
            <a:picLocks noChangeAspect="1"/>
          </p:cNvPicPr>
          <p:nvPr/>
        </p:nvPicPr>
        <p:blipFill>
          <a:blip r:embed="rId3"/>
          <a:stretch>
            <a:fillRect/>
          </a:stretch>
        </p:blipFill>
        <p:spPr>
          <a:xfrm>
            <a:off x="10851696" y="781050"/>
            <a:ext cx="774248" cy="774248"/>
          </a:xfrm>
          <a:prstGeom prst="rect">
            <a:avLst/>
          </a:prstGeom>
        </p:spPr>
      </p:pic>
      <p:pic>
        <p:nvPicPr>
          <p:cNvPr id="13" name="Picture 12" descr="A person with curly hair and beard&#10;&#10;Description automatically generated">
            <a:extLst>
              <a:ext uri="{FF2B5EF4-FFF2-40B4-BE49-F238E27FC236}">
                <a16:creationId xmlns:a16="http://schemas.microsoft.com/office/drawing/2014/main" id="{1A7D8CDF-9E14-4881-6F10-CCD355C57D55}"/>
              </a:ext>
            </a:extLst>
          </p:cNvPr>
          <p:cNvPicPr>
            <a:picLocks noChangeAspect="1"/>
          </p:cNvPicPr>
          <p:nvPr/>
        </p:nvPicPr>
        <p:blipFill>
          <a:blip r:embed="rId4"/>
          <a:stretch>
            <a:fillRect/>
          </a:stretch>
        </p:blipFill>
        <p:spPr>
          <a:xfrm>
            <a:off x="2043792" y="4262212"/>
            <a:ext cx="525235" cy="525235"/>
          </a:xfrm>
          <a:prstGeom prst="rect">
            <a:avLst/>
          </a:prstGeom>
        </p:spPr>
      </p:pic>
      <p:pic>
        <p:nvPicPr>
          <p:cNvPr id="15" name="Picture 14" descr="A child smiling at the camera&#10;&#10;Description automatically generated">
            <a:extLst>
              <a:ext uri="{FF2B5EF4-FFF2-40B4-BE49-F238E27FC236}">
                <a16:creationId xmlns:a16="http://schemas.microsoft.com/office/drawing/2014/main" id="{0354109E-3515-9C32-1D8F-69620648291F}"/>
              </a:ext>
            </a:extLst>
          </p:cNvPr>
          <p:cNvPicPr>
            <a:picLocks noChangeAspect="1"/>
          </p:cNvPicPr>
          <p:nvPr/>
        </p:nvPicPr>
        <p:blipFill>
          <a:blip r:embed="rId5"/>
          <a:stretch>
            <a:fillRect/>
          </a:stretch>
        </p:blipFill>
        <p:spPr>
          <a:xfrm>
            <a:off x="2449974" y="2921479"/>
            <a:ext cx="768007" cy="800100"/>
          </a:xfrm>
          <a:prstGeom prst="rect">
            <a:avLst/>
          </a:prstGeom>
        </p:spPr>
      </p:pic>
      <p:pic>
        <p:nvPicPr>
          <p:cNvPr id="16" name="Picture 15" descr="A child smiling at the camera&#10;&#10;Description automatically generated">
            <a:extLst>
              <a:ext uri="{FF2B5EF4-FFF2-40B4-BE49-F238E27FC236}">
                <a16:creationId xmlns:a16="http://schemas.microsoft.com/office/drawing/2014/main" id="{270D3F9E-FB92-6F48-AA31-21654951D4C1}"/>
              </a:ext>
            </a:extLst>
          </p:cNvPr>
          <p:cNvPicPr>
            <a:picLocks noChangeAspect="1"/>
          </p:cNvPicPr>
          <p:nvPr/>
        </p:nvPicPr>
        <p:blipFill>
          <a:blip r:embed="rId5"/>
          <a:stretch>
            <a:fillRect/>
          </a:stretch>
        </p:blipFill>
        <p:spPr>
          <a:xfrm>
            <a:off x="5127302" y="781050"/>
            <a:ext cx="614779" cy="640469"/>
          </a:xfrm>
          <a:prstGeom prst="rect">
            <a:avLst/>
          </a:prstGeom>
        </p:spPr>
      </p:pic>
      <p:pic>
        <p:nvPicPr>
          <p:cNvPr id="17" name="Picture 16" descr="A person with curly hair and beard&#10;&#10;Description automatically generated">
            <a:extLst>
              <a:ext uri="{FF2B5EF4-FFF2-40B4-BE49-F238E27FC236}">
                <a16:creationId xmlns:a16="http://schemas.microsoft.com/office/drawing/2014/main" id="{879EDB75-AA64-BDC1-E41F-E588837C5507}"/>
              </a:ext>
            </a:extLst>
          </p:cNvPr>
          <p:cNvPicPr>
            <a:picLocks noChangeAspect="1"/>
          </p:cNvPicPr>
          <p:nvPr/>
        </p:nvPicPr>
        <p:blipFill>
          <a:blip r:embed="rId4"/>
          <a:stretch>
            <a:fillRect/>
          </a:stretch>
        </p:blipFill>
        <p:spPr>
          <a:xfrm>
            <a:off x="1123950" y="806246"/>
            <a:ext cx="800100" cy="800100"/>
          </a:xfrm>
          <a:prstGeom prst="rect">
            <a:avLst/>
          </a:prstGeom>
        </p:spPr>
      </p:pic>
      <p:pic>
        <p:nvPicPr>
          <p:cNvPr id="18" name="Picture 17" descr="A person with curly hair and beard&#10;&#10;Description automatically generated">
            <a:extLst>
              <a:ext uri="{FF2B5EF4-FFF2-40B4-BE49-F238E27FC236}">
                <a16:creationId xmlns:a16="http://schemas.microsoft.com/office/drawing/2014/main" id="{FF85C7C9-C6C8-C672-EA70-1C411DCFA71A}"/>
              </a:ext>
            </a:extLst>
          </p:cNvPr>
          <p:cNvPicPr>
            <a:picLocks noChangeAspect="1"/>
          </p:cNvPicPr>
          <p:nvPr/>
        </p:nvPicPr>
        <p:blipFill>
          <a:blip r:embed="rId4"/>
          <a:stretch>
            <a:fillRect/>
          </a:stretch>
        </p:blipFill>
        <p:spPr>
          <a:xfrm>
            <a:off x="4346679" y="1200150"/>
            <a:ext cx="640470" cy="640470"/>
          </a:xfrm>
          <a:prstGeom prst="rect">
            <a:avLst/>
          </a:prstGeom>
        </p:spPr>
      </p:pic>
      <p:pic>
        <p:nvPicPr>
          <p:cNvPr id="19" name="Picture 18" descr="A person with curly hair and beard&#10;&#10;Description automatically generated">
            <a:extLst>
              <a:ext uri="{FF2B5EF4-FFF2-40B4-BE49-F238E27FC236}">
                <a16:creationId xmlns:a16="http://schemas.microsoft.com/office/drawing/2014/main" id="{2A8B7123-7B32-B2F6-793F-B7052F07C40F}"/>
              </a:ext>
            </a:extLst>
          </p:cNvPr>
          <p:cNvPicPr>
            <a:picLocks noChangeAspect="1"/>
          </p:cNvPicPr>
          <p:nvPr/>
        </p:nvPicPr>
        <p:blipFill>
          <a:blip r:embed="rId4"/>
          <a:stretch>
            <a:fillRect/>
          </a:stretch>
        </p:blipFill>
        <p:spPr>
          <a:xfrm>
            <a:off x="9889671" y="1200150"/>
            <a:ext cx="800100" cy="800100"/>
          </a:xfrm>
          <a:prstGeom prst="rect">
            <a:avLst/>
          </a:prstGeom>
        </p:spPr>
      </p:pic>
      <p:pic>
        <p:nvPicPr>
          <p:cNvPr id="20" name="Picture 19" descr="A person with curly hair and beard&#10;&#10;Description automatically generated">
            <a:extLst>
              <a:ext uri="{FF2B5EF4-FFF2-40B4-BE49-F238E27FC236}">
                <a16:creationId xmlns:a16="http://schemas.microsoft.com/office/drawing/2014/main" id="{84D79583-E388-7C1B-68A4-358E93E19A3A}"/>
              </a:ext>
            </a:extLst>
          </p:cNvPr>
          <p:cNvPicPr>
            <a:picLocks noChangeAspect="1"/>
          </p:cNvPicPr>
          <p:nvPr/>
        </p:nvPicPr>
        <p:blipFill>
          <a:blip r:embed="rId4"/>
          <a:stretch>
            <a:fillRect/>
          </a:stretch>
        </p:blipFill>
        <p:spPr>
          <a:xfrm>
            <a:off x="9191853" y="3106963"/>
            <a:ext cx="606424" cy="606424"/>
          </a:xfrm>
          <a:prstGeom prst="rect">
            <a:avLst/>
          </a:prstGeom>
        </p:spPr>
      </p:pic>
      <p:pic>
        <p:nvPicPr>
          <p:cNvPr id="21" name="Picture 20" descr="A person standing in front of a chalkboard&#10;&#10;Description automatically generated">
            <a:extLst>
              <a:ext uri="{FF2B5EF4-FFF2-40B4-BE49-F238E27FC236}">
                <a16:creationId xmlns:a16="http://schemas.microsoft.com/office/drawing/2014/main" id="{0F9EEF7A-819A-DB56-5EB9-F7968C729171}"/>
              </a:ext>
            </a:extLst>
          </p:cNvPr>
          <p:cNvPicPr>
            <a:picLocks noChangeAspect="1"/>
          </p:cNvPicPr>
          <p:nvPr/>
        </p:nvPicPr>
        <p:blipFill>
          <a:blip r:embed="rId6"/>
          <a:stretch>
            <a:fillRect/>
          </a:stretch>
        </p:blipFill>
        <p:spPr>
          <a:xfrm>
            <a:off x="10772093" y="1702253"/>
            <a:ext cx="624568" cy="624568"/>
          </a:xfrm>
          <a:prstGeom prst="rect">
            <a:avLst/>
          </a:prstGeom>
        </p:spPr>
      </p:pic>
      <p:pic>
        <p:nvPicPr>
          <p:cNvPr id="22" name="Picture 21" descr="A person standing in front of a chalkboard&#10;&#10;Description automatically generated">
            <a:extLst>
              <a:ext uri="{FF2B5EF4-FFF2-40B4-BE49-F238E27FC236}">
                <a16:creationId xmlns:a16="http://schemas.microsoft.com/office/drawing/2014/main" id="{04BBABAE-0218-7AAA-6584-DD00736F054A}"/>
              </a:ext>
            </a:extLst>
          </p:cNvPr>
          <p:cNvPicPr>
            <a:picLocks noChangeAspect="1"/>
          </p:cNvPicPr>
          <p:nvPr/>
        </p:nvPicPr>
        <p:blipFill>
          <a:blip r:embed="rId6"/>
          <a:stretch>
            <a:fillRect/>
          </a:stretch>
        </p:blipFill>
        <p:spPr>
          <a:xfrm>
            <a:off x="5819477" y="265704"/>
            <a:ext cx="663236" cy="663236"/>
          </a:xfrm>
          <a:prstGeom prst="rect">
            <a:avLst/>
          </a:prstGeom>
        </p:spPr>
      </p:pic>
      <p:pic>
        <p:nvPicPr>
          <p:cNvPr id="23" name="Picture 22" descr="A person standing in front of a chalkboard&#10;&#10;Description automatically generated">
            <a:extLst>
              <a:ext uri="{FF2B5EF4-FFF2-40B4-BE49-F238E27FC236}">
                <a16:creationId xmlns:a16="http://schemas.microsoft.com/office/drawing/2014/main" id="{80859B62-F0AD-5B9A-771A-C9B3E0DF6698}"/>
              </a:ext>
            </a:extLst>
          </p:cNvPr>
          <p:cNvPicPr>
            <a:picLocks noChangeAspect="1"/>
          </p:cNvPicPr>
          <p:nvPr/>
        </p:nvPicPr>
        <p:blipFill>
          <a:blip r:embed="rId6"/>
          <a:stretch>
            <a:fillRect/>
          </a:stretch>
        </p:blipFill>
        <p:spPr>
          <a:xfrm>
            <a:off x="2646721" y="3834314"/>
            <a:ext cx="663236" cy="663236"/>
          </a:xfrm>
          <a:prstGeom prst="rect">
            <a:avLst/>
          </a:prstGeom>
        </p:spPr>
      </p:pic>
      <p:pic>
        <p:nvPicPr>
          <p:cNvPr id="24" name="Picture 23" descr="A person standing in front of a chalkboard&#10;&#10;Description automatically generated">
            <a:extLst>
              <a:ext uri="{FF2B5EF4-FFF2-40B4-BE49-F238E27FC236}">
                <a16:creationId xmlns:a16="http://schemas.microsoft.com/office/drawing/2014/main" id="{25D46624-3F64-E99D-3849-BFB247AB3679}"/>
              </a:ext>
            </a:extLst>
          </p:cNvPr>
          <p:cNvPicPr>
            <a:picLocks noChangeAspect="1"/>
          </p:cNvPicPr>
          <p:nvPr/>
        </p:nvPicPr>
        <p:blipFill>
          <a:blip r:embed="rId6"/>
          <a:stretch>
            <a:fillRect/>
          </a:stretch>
        </p:blipFill>
        <p:spPr>
          <a:xfrm>
            <a:off x="7240804" y="4496215"/>
            <a:ext cx="561862" cy="561862"/>
          </a:xfrm>
          <a:prstGeom prst="rect">
            <a:avLst/>
          </a:prstGeom>
        </p:spPr>
      </p:pic>
      <p:pic>
        <p:nvPicPr>
          <p:cNvPr id="25" name="Picture 24" descr="A child smiling at the camera&#10;&#10;Description automatically generated">
            <a:extLst>
              <a:ext uri="{FF2B5EF4-FFF2-40B4-BE49-F238E27FC236}">
                <a16:creationId xmlns:a16="http://schemas.microsoft.com/office/drawing/2014/main" id="{8171ED3A-BC61-9907-D60B-B5B1680ACC9E}"/>
              </a:ext>
            </a:extLst>
          </p:cNvPr>
          <p:cNvPicPr>
            <a:picLocks noChangeAspect="1"/>
          </p:cNvPicPr>
          <p:nvPr/>
        </p:nvPicPr>
        <p:blipFill>
          <a:blip r:embed="rId5"/>
          <a:stretch>
            <a:fillRect/>
          </a:stretch>
        </p:blipFill>
        <p:spPr>
          <a:xfrm>
            <a:off x="3406530" y="4152673"/>
            <a:ext cx="768007" cy="800100"/>
          </a:xfrm>
          <a:prstGeom prst="rect">
            <a:avLst/>
          </a:prstGeom>
        </p:spPr>
      </p:pic>
      <p:pic>
        <p:nvPicPr>
          <p:cNvPr id="26" name="Picture 25" descr="A child smiling at the camera&#10;&#10;Description automatically generated">
            <a:extLst>
              <a:ext uri="{FF2B5EF4-FFF2-40B4-BE49-F238E27FC236}">
                <a16:creationId xmlns:a16="http://schemas.microsoft.com/office/drawing/2014/main" id="{5FE9BC56-7904-5FB1-D16C-28BF1C58F06A}"/>
              </a:ext>
            </a:extLst>
          </p:cNvPr>
          <p:cNvPicPr>
            <a:picLocks noChangeAspect="1"/>
          </p:cNvPicPr>
          <p:nvPr/>
        </p:nvPicPr>
        <p:blipFill>
          <a:blip r:embed="rId5"/>
          <a:stretch>
            <a:fillRect/>
          </a:stretch>
        </p:blipFill>
        <p:spPr>
          <a:xfrm>
            <a:off x="7032625" y="5152154"/>
            <a:ext cx="768007" cy="800100"/>
          </a:xfrm>
          <a:prstGeom prst="rect">
            <a:avLst/>
          </a:prstGeom>
        </p:spPr>
      </p:pic>
      <p:pic>
        <p:nvPicPr>
          <p:cNvPr id="27" name="Picture 26" descr="A child smiling at the camera&#10;&#10;Description automatically generated">
            <a:extLst>
              <a:ext uri="{FF2B5EF4-FFF2-40B4-BE49-F238E27FC236}">
                <a16:creationId xmlns:a16="http://schemas.microsoft.com/office/drawing/2014/main" id="{5D71C3F6-E739-4BE1-7686-531A1D4B850F}"/>
              </a:ext>
            </a:extLst>
          </p:cNvPr>
          <p:cNvPicPr>
            <a:picLocks noChangeAspect="1"/>
          </p:cNvPicPr>
          <p:nvPr/>
        </p:nvPicPr>
        <p:blipFill>
          <a:blip r:embed="rId5"/>
          <a:stretch>
            <a:fillRect/>
          </a:stretch>
        </p:blipFill>
        <p:spPr>
          <a:xfrm>
            <a:off x="5025442" y="1524737"/>
            <a:ext cx="606424" cy="631765"/>
          </a:xfrm>
          <a:prstGeom prst="rect">
            <a:avLst/>
          </a:prstGeom>
        </p:spPr>
      </p:pic>
      <p:pic>
        <p:nvPicPr>
          <p:cNvPr id="28" name="Picture 27" descr="A person wearing glasses and smiling&#10;&#10;Description automatically generated">
            <a:extLst>
              <a:ext uri="{FF2B5EF4-FFF2-40B4-BE49-F238E27FC236}">
                <a16:creationId xmlns:a16="http://schemas.microsoft.com/office/drawing/2014/main" id="{32EB4D91-86FB-A430-6598-9115291BF362}"/>
              </a:ext>
            </a:extLst>
          </p:cNvPr>
          <p:cNvPicPr>
            <a:picLocks noChangeAspect="1"/>
          </p:cNvPicPr>
          <p:nvPr/>
        </p:nvPicPr>
        <p:blipFill>
          <a:blip r:embed="rId7"/>
          <a:stretch>
            <a:fillRect/>
          </a:stretch>
        </p:blipFill>
        <p:spPr>
          <a:xfrm>
            <a:off x="9584543" y="3827461"/>
            <a:ext cx="778329" cy="778329"/>
          </a:xfrm>
          <a:prstGeom prst="rect">
            <a:avLst/>
          </a:prstGeom>
        </p:spPr>
      </p:pic>
      <p:pic>
        <p:nvPicPr>
          <p:cNvPr id="29" name="Picture 28" descr="A person wearing glasses and smiling&#10;&#10;Description automatically generated">
            <a:extLst>
              <a:ext uri="{FF2B5EF4-FFF2-40B4-BE49-F238E27FC236}">
                <a16:creationId xmlns:a16="http://schemas.microsoft.com/office/drawing/2014/main" id="{6DC80D00-3649-7B92-751A-BBB9F24EB46C}"/>
              </a:ext>
            </a:extLst>
          </p:cNvPr>
          <p:cNvPicPr>
            <a:picLocks noChangeAspect="1"/>
          </p:cNvPicPr>
          <p:nvPr/>
        </p:nvPicPr>
        <p:blipFill>
          <a:blip r:embed="rId7"/>
          <a:stretch>
            <a:fillRect/>
          </a:stretch>
        </p:blipFill>
        <p:spPr>
          <a:xfrm>
            <a:off x="8775475" y="5735637"/>
            <a:ext cx="563336" cy="563336"/>
          </a:xfrm>
          <a:prstGeom prst="rect">
            <a:avLst/>
          </a:prstGeom>
        </p:spPr>
      </p:pic>
      <p:pic>
        <p:nvPicPr>
          <p:cNvPr id="30" name="Picture 29" descr="A person wearing glasses and smiling&#10;&#10;Description automatically generated">
            <a:extLst>
              <a:ext uri="{FF2B5EF4-FFF2-40B4-BE49-F238E27FC236}">
                <a16:creationId xmlns:a16="http://schemas.microsoft.com/office/drawing/2014/main" id="{310FE815-0FF5-BC57-E11C-1272617B5A0F}"/>
              </a:ext>
            </a:extLst>
          </p:cNvPr>
          <p:cNvPicPr>
            <a:picLocks noChangeAspect="1"/>
          </p:cNvPicPr>
          <p:nvPr/>
        </p:nvPicPr>
        <p:blipFill>
          <a:blip r:embed="rId7"/>
          <a:stretch>
            <a:fillRect/>
          </a:stretch>
        </p:blipFill>
        <p:spPr>
          <a:xfrm>
            <a:off x="5830528" y="1245057"/>
            <a:ext cx="561862" cy="561862"/>
          </a:xfrm>
          <a:prstGeom prst="rect">
            <a:avLst/>
          </a:prstGeom>
        </p:spPr>
      </p:pic>
      <p:pic>
        <p:nvPicPr>
          <p:cNvPr id="31" name="Picture 30" descr="A person wearing glasses and smiling&#10;&#10;Description automatically generated">
            <a:extLst>
              <a:ext uri="{FF2B5EF4-FFF2-40B4-BE49-F238E27FC236}">
                <a16:creationId xmlns:a16="http://schemas.microsoft.com/office/drawing/2014/main" id="{76D7A882-5DFE-5265-F01D-2B53DE9893F8}"/>
              </a:ext>
            </a:extLst>
          </p:cNvPr>
          <p:cNvPicPr>
            <a:picLocks noChangeAspect="1"/>
          </p:cNvPicPr>
          <p:nvPr/>
        </p:nvPicPr>
        <p:blipFill>
          <a:blip r:embed="rId7"/>
          <a:stretch>
            <a:fillRect/>
          </a:stretch>
        </p:blipFill>
        <p:spPr>
          <a:xfrm>
            <a:off x="9517345" y="2045889"/>
            <a:ext cx="561863" cy="561863"/>
          </a:xfrm>
          <a:prstGeom prst="rect">
            <a:avLst/>
          </a:prstGeom>
        </p:spPr>
      </p:pic>
      <p:pic>
        <p:nvPicPr>
          <p:cNvPr id="32" name="Picture 31" descr="A person wearing glasses and smiling&#10;&#10;Description automatically generated">
            <a:extLst>
              <a:ext uri="{FF2B5EF4-FFF2-40B4-BE49-F238E27FC236}">
                <a16:creationId xmlns:a16="http://schemas.microsoft.com/office/drawing/2014/main" id="{9A63EE7D-8EBD-58D6-D1CC-5C36C9DD62E1}"/>
              </a:ext>
            </a:extLst>
          </p:cNvPr>
          <p:cNvPicPr>
            <a:picLocks noChangeAspect="1"/>
          </p:cNvPicPr>
          <p:nvPr/>
        </p:nvPicPr>
        <p:blipFill>
          <a:blip r:embed="rId7"/>
          <a:stretch>
            <a:fillRect/>
          </a:stretch>
        </p:blipFill>
        <p:spPr>
          <a:xfrm>
            <a:off x="1769687" y="2627083"/>
            <a:ext cx="588792" cy="588792"/>
          </a:xfrm>
          <a:prstGeom prst="rect">
            <a:avLst/>
          </a:prstGeom>
        </p:spPr>
      </p:pic>
      <p:pic>
        <p:nvPicPr>
          <p:cNvPr id="33" name="Picture 32" descr="A person wearing glasses and smiling&#10;&#10;Description automatically generated">
            <a:extLst>
              <a:ext uri="{FF2B5EF4-FFF2-40B4-BE49-F238E27FC236}">
                <a16:creationId xmlns:a16="http://schemas.microsoft.com/office/drawing/2014/main" id="{06A2DC72-BDFF-28C4-92DD-3817734F623C}"/>
              </a:ext>
            </a:extLst>
          </p:cNvPr>
          <p:cNvPicPr>
            <a:picLocks noChangeAspect="1"/>
          </p:cNvPicPr>
          <p:nvPr/>
        </p:nvPicPr>
        <p:blipFill>
          <a:blip r:embed="rId7"/>
          <a:stretch>
            <a:fillRect/>
          </a:stretch>
        </p:blipFill>
        <p:spPr>
          <a:xfrm>
            <a:off x="8983665" y="962026"/>
            <a:ext cx="588792" cy="588792"/>
          </a:xfrm>
          <a:prstGeom prst="rect">
            <a:avLst/>
          </a:prstGeom>
        </p:spPr>
      </p:pic>
      <p:pic>
        <p:nvPicPr>
          <p:cNvPr id="35" name="Picture 34" descr="A person wearing glasses smiling&#10;&#10;Description automatically generated">
            <a:extLst>
              <a:ext uri="{FF2B5EF4-FFF2-40B4-BE49-F238E27FC236}">
                <a16:creationId xmlns:a16="http://schemas.microsoft.com/office/drawing/2014/main" id="{77439CAF-155B-5CEA-207E-5E716D23E2B9}"/>
              </a:ext>
            </a:extLst>
          </p:cNvPr>
          <p:cNvPicPr>
            <a:picLocks noChangeAspect="1"/>
          </p:cNvPicPr>
          <p:nvPr/>
        </p:nvPicPr>
        <p:blipFill>
          <a:blip r:embed="rId8"/>
          <a:stretch>
            <a:fillRect/>
          </a:stretch>
        </p:blipFill>
        <p:spPr>
          <a:xfrm>
            <a:off x="4361260" y="2206574"/>
            <a:ext cx="2031130" cy="1795002"/>
          </a:xfrm>
          <a:prstGeom prst="rect">
            <a:avLst/>
          </a:prstGeom>
        </p:spPr>
      </p:pic>
      <p:pic>
        <p:nvPicPr>
          <p:cNvPr id="36" name="Picture 35" descr="A person wearing glasses smiling&#10;&#10;Description automatically generated">
            <a:extLst>
              <a:ext uri="{FF2B5EF4-FFF2-40B4-BE49-F238E27FC236}">
                <a16:creationId xmlns:a16="http://schemas.microsoft.com/office/drawing/2014/main" id="{C37AC81D-43A1-9E52-F8FE-76154A79D940}"/>
              </a:ext>
            </a:extLst>
          </p:cNvPr>
          <p:cNvPicPr>
            <a:picLocks noChangeAspect="1"/>
          </p:cNvPicPr>
          <p:nvPr/>
        </p:nvPicPr>
        <p:blipFill>
          <a:blip r:embed="rId8"/>
          <a:stretch>
            <a:fillRect/>
          </a:stretch>
        </p:blipFill>
        <p:spPr>
          <a:xfrm>
            <a:off x="8818167" y="4754054"/>
            <a:ext cx="673140" cy="865932"/>
          </a:xfrm>
          <a:prstGeom prst="rect">
            <a:avLst/>
          </a:prstGeom>
        </p:spPr>
      </p:pic>
      <p:pic>
        <p:nvPicPr>
          <p:cNvPr id="37" name="Picture 36" descr="A person wearing glasses smiling&#10;&#10;Description automatically generated">
            <a:extLst>
              <a:ext uri="{FF2B5EF4-FFF2-40B4-BE49-F238E27FC236}">
                <a16:creationId xmlns:a16="http://schemas.microsoft.com/office/drawing/2014/main" id="{FC999192-E6DC-9CBE-D8D5-91CFE7D48B92}"/>
              </a:ext>
            </a:extLst>
          </p:cNvPr>
          <p:cNvPicPr>
            <a:picLocks noChangeAspect="1"/>
          </p:cNvPicPr>
          <p:nvPr/>
        </p:nvPicPr>
        <p:blipFill>
          <a:blip r:embed="rId8"/>
          <a:stretch>
            <a:fillRect/>
          </a:stretch>
        </p:blipFill>
        <p:spPr>
          <a:xfrm>
            <a:off x="1303452" y="4262212"/>
            <a:ext cx="621965" cy="800100"/>
          </a:xfrm>
          <a:prstGeom prst="rect">
            <a:avLst/>
          </a:prstGeom>
        </p:spPr>
      </p:pic>
      <p:pic>
        <p:nvPicPr>
          <p:cNvPr id="38" name="Picture 37" descr="A person wearing glasses smiling&#10;&#10;Description automatically generated">
            <a:extLst>
              <a:ext uri="{FF2B5EF4-FFF2-40B4-BE49-F238E27FC236}">
                <a16:creationId xmlns:a16="http://schemas.microsoft.com/office/drawing/2014/main" id="{FC950A0C-1AA8-45BC-79BD-EB553E1F3FAC}"/>
              </a:ext>
            </a:extLst>
          </p:cNvPr>
          <p:cNvPicPr>
            <a:picLocks noChangeAspect="1"/>
          </p:cNvPicPr>
          <p:nvPr/>
        </p:nvPicPr>
        <p:blipFill>
          <a:blip r:embed="rId8"/>
          <a:stretch>
            <a:fillRect/>
          </a:stretch>
        </p:blipFill>
        <p:spPr>
          <a:xfrm>
            <a:off x="8292690" y="741146"/>
            <a:ext cx="606424" cy="780108"/>
          </a:xfrm>
          <a:prstGeom prst="rect">
            <a:avLst/>
          </a:prstGeom>
        </p:spPr>
      </p:pic>
      <p:pic>
        <p:nvPicPr>
          <p:cNvPr id="39" name="Picture 38" descr="A person wearing glasses smiling&#10;&#10;Description automatically generated">
            <a:extLst>
              <a:ext uri="{FF2B5EF4-FFF2-40B4-BE49-F238E27FC236}">
                <a16:creationId xmlns:a16="http://schemas.microsoft.com/office/drawing/2014/main" id="{F899FFBD-2439-97F7-9EC0-4B8DE1BA3E7D}"/>
              </a:ext>
            </a:extLst>
          </p:cNvPr>
          <p:cNvPicPr>
            <a:picLocks noChangeAspect="1"/>
          </p:cNvPicPr>
          <p:nvPr/>
        </p:nvPicPr>
        <p:blipFill>
          <a:blip r:embed="rId8"/>
          <a:stretch>
            <a:fillRect/>
          </a:stretch>
        </p:blipFill>
        <p:spPr>
          <a:xfrm>
            <a:off x="1969839" y="1010942"/>
            <a:ext cx="673140" cy="865932"/>
          </a:xfrm>
          <a:prstGeom prst="rect">
            <a:avLst/>
          </a:prstGeom>
        </p:spPr>
      </p:pic>
      <p:pic>
        <p:nvPicPr>
          <p:cNvPr id="40" name="Picture 39" descr="A person wearing glasses smiling&#10;&#10;Description automatically generated">
            <a:extLst>
              <a:ext uri="{FF2B5EF4-FFF2-40B4-BE49-F238E27FC236}">
                <a16:creationId xmlns:a16="http://schemas.microsoft.com/office/drawing/2014/main" id="{44BCDF71-47EA-CAF1-C283-30E28B8C9A4A}"/>
              </a:ext>
            </a:extLst>
          </p:cNvPr>
          <p:cNvPicPr>
            <a:picLocks noChangeAspect="1"/>
          </p:cNvPicPr>
          <p:nvPr/>
        </p:nvPicPr>
        <p:blipFill>
          <a:blip r:embed="rId8"/>
          <a:stretch>
            <a:fillRect/>
          </a:stretch>
        </p:blipFill>
        <p:spPr>
          <a:xfrm>
            <a:off x="6554077" y="1028401"/>
            <a:ext cx="511611" cy="658140"/>
          </a:xfrm>
          <a:prstGeom prst="rect">
            <a:avLst/>
          </a:prstGeom>
        </p:spPr>
      </p:pic>
      <p:pic>
        <p:nvPicPr>
          <p:cNvPr id="41" name="Picture 40" descr="A person wearing glasses smiling&#10;&#10;Description automatically generated">
            <a:extLst>
              <a:ext uri="{FF2B5EF4-FFF2-40B4-BE49-F238E27FC236}">
                <a16:creationId xmlns:a16="http://schemas.microsoft.com/office/drawing/2014/main" id="{A746DBF9-D5B8-DB56-6DC5-BEC3CE3C96A5}"/>
              </a:ext>
            </a:extLst>
          </p:cNvPr>
          <p:cNvPicPr>
            <a:picLocks noChangeAspect="1"/>
          </p:cNvPicPr>
          <p:nvPr/>
        </p:nvPicPr>
        <p:blipFill>
          <a:blip r:embed="rId8"/>
          <a:stretch>
            <a:fillRect/>
          </a:stretch>
        </p:blipFill>
        <p:spPr>
          <a:xfrm>
            <a:off x="2644528" y="4552723"/>
            <a:ext cx="672524" cy="724681"/>
          </a:xfrm>
          <a:prstGeom prst="rect">
            <a:avLst/>
          </a:prstGeom>
        </p:spPr>
      </p:pic>
      <p:pic>
        <p:nvPicPr>
          <p:cNvPr id="42" name="Picture 41" descr="A person wearing glasses smiling&#10;&#10;Description automatically generated">
            <a:extLst>
              <a:ext uri="{FF2B5EF4-FFF2-40B4-BE49-F238E27FC236}">
                <a16:creationId xmlns:a16="http://schemas.microsoft.com/office/drawing/2014/main" id="{877329EA-F112-05B5-6492-1F0D5EACAE94}"/>
              </a:ext>
            </a:extLst>
          </p:cNvPr>
          <p:cNvPicPr>
            <a:picLocks noChangeAspect="1"/>
          </p:cNvPicPr>
          <p:nvPr/>
        </p:nvPicPr>
        <p:blipFill>
          <a:blip r:embed="rId8"/>
          <a:stretch>
            <a:fillRect/>
          </a:stretch>
        </p:blipFill>
        <p:spPr>
          <a:xfrm>
            <a:off x="7345577" y="6083235"/>
            <a:ext cx="672524" cy="724681"/>
          </a:xfrm>
          <a:prstGeom prst="rect">
            <a:avLst/>
          </a:prstGeom>
        </p:spPr>
      </p:pic>
      <p:pic>
        <p:nvPicPr>
          <p:cNvPr id="43" name="Picture 42" descr="A person wearing glasses smiling&#10;&#10;Description automatically generated">
            <a:extLst>
              <a:ext uri="{FF2B5EF4-FFF2-40B4-BE49-F238E27FC236}">
                <a16:creationId xmlns:a16="http://schemas.microsoft.com/office/drawing/2014/main" id="{92F5D9B5-A2B8-C12E-D9C5-E3CB80463441}"/>
              </a:ext>
            </a:extLst>
          </p:cNvPr>
          <p:cNvPicPr>
            <a:picLocks noChangeAspect="1"/>
          </p:cNvPicPr>
          <p:nvPr/>
        </p:nvPicPr>
        <p:blipFill>
          <a:blip r:embed="rId8"/>
          <a:stretch>
            <a:fillRect/>
          </a:stretch>
        </p:blipFill>
        <p:spPr>
          <a:xfrm>
            <a:off x="9825825" y="2689397"/>
            <a:ext cx="672524" cy="724681"/>
          </a:xfrm>
          <a:prstGeom prst="rect">
            <a:avLst/>
          </a:prstGeom>
        </p:spPr>
      </p:pic>
      <p:pic>
        <p:nvPicPr>
          <p:cNvPr id="44" name="Picture 43" descr="A person wearing glasses smiling&#10;&#10;Description automatically generated">
            <a:extLst>
              <a:ext uri="{FF2B5EF4-FFF2-40B4-BE49-F238E27FC236}">
                <a16:creationId xmlns:a16="http://schemas.microsoft.com/office/drawing/2014/main" id="{1430E024-1FAE-297B-B4B5-630E5A1C6936}"/>
              </a:ext>
            </a:extLst>
          </p:cNvPr>
          <p:cNvPicPr>
            <a:picLocks noChangeAspect="1"/>
          </p:cNvPicPr>
          <p:nvPr/>
        </p:nvPicPr>
        <p:blipFill>
          <a:blip r:embed="rId8"/>
          <a:stretch>
            <a:fillRect/>
          </a:stretch>
        </p:blipFill>
        <p:spPr>
          <a:xfrm>
            <a:off x="4278673" y="4067578"/>
            <a:ext cx="672524" cy="724681"/>
          </a:xfrm>
          <a:prstGeom prst="rect">
            <a:avLst/>
          </a:prstGeom>
        </p:spPr>
      </p:pic>
      <p:pic>
        <p:nvPicPr>
          <p:cNvPr id="45" name="Picture 44" descr="A person wearing glasses smiling&#10;&#10;Description automatically generated">
            <a:extLst>
              <a:ext uri="{FF2B5EF4-FFF2-40B4-BE49-F238E27FC236}">
                <a16:creationId xmlns:a16="http://schemas.microsoft.com/office/drawing/2014/main" id="{51F3A859-5BCC-8F7E-6ABB-87CAC30515D9}"/>
              </a:ext>
            </a:extLst>
          </p:cNvPr>
          <p:cNvPicPr>
            <a:picLocks noChangeAspect="1"/>
          </p:cNvPicPr>
          <p:nvPr/>
        </p:nvPicPr>
        <p:blipFill>
          <a:blip r:embed="rId8"/>
          <a:stretch>
            <a:fillRect/>
          </a:stretch>
        </p:blipFill>
        <p:spPr>
          <a:xfrm>
            <a:off x="9657008" y="314331"/>
            <a:ext cx="672524" cy="724681"/>
          </a:xfrm>
          <a:prstGeom prst="rect">
            <a:avLst/>
          </a:prstGeom>
        </p:spPr>
      </p:pic>
      <p:pic>
        <p:nvPicPr>
          <p:cNvPr id="47" name="Picture 46" descr="A person taking a selfie in a mall&#10;&#10;Description automatically generated">
            <a:extLst>
              <a:ext uri="{FF2B5EF4-FFF2-40B4-BE49-F238E27FC236}">
                <a16:creationId xmlns:a16="http://schemas.microsoft.com/office/drawing/2014/main" id="{5E727878-40C4-3233-0BAF-D9B53AB1F8C4}"/>
              </a:ext>
            </a:extLst>
          </p:cNvPr>
          <p:cNvPicPr>
            <a:picLocks noChangeAspect="1"/>
          </p:cNvPicPr>
          <p:nvPr/>
        </p:nvPicPr>
        <p:blipFill>
          <a:blip r:embed="rId9"/>
          <a:stretch>
            <a:fillRect/>
          </a:stretch>
        </p:blipFill>
        <p:spPr>
          <a:xfrm>
            <a:off x="7933575" y="4302773"/>
            <a:ext cx="778329" cy="778329"/>
          </a:xfrm>
          <a:prstGeom prst="rect">
            <a:avLst/>
          </a:prstGeom>
        </p:spPr>
      </p:pic>
      <p:pic>
        <p:nvPicPr>
          <p:cNvPr id="48" name="Picture 47" descr="A person wearing glasses smiling&#10;&#10;Description automatically generated">
            <a:extLst>
              <a:ext uri="{FF2B5EF4-FFF2-40B4-BE49-F238E27FC236}">
                <a16:creationId xmlns:a16="http://schemas.microsoft.com/office/drawing/2014/main" id="{8AEF0F79-86B2-3041-BB59-900BE1D79C2F}"/>
              </a:ext>
            </a:extLst>
          </p:cNvPr>
          <p:cNvPicPr>
            <a:picLocks noChangeAspect="1"/>
          </p:cNvPicPr>
          <p:nvPr/>
        </p:nvPicPr>
        <p:blipFill>
          <a:blip r:embed="rId8"/>
          <a:stretch>
            <a:fillRect/>
          </a:stretch>
        </p:blipFill>
        <p:spPr>
          <a:xfrm>
            <a:off x="8497558" y="3088494"/>
            <a:ext cx="672524" cy="724681"/>
          </a:xfrm>
          <a:prstGeom prst="rect">
            <a:avLst/>
          </a:prstGeom>
        </p:spPr>
      </p:pic>
      <p:pic>
        <p:nvPicPr>
          <p:cNvPr id="49" name="Picture 48" descr="A person taking a selfie in a mall&#10;&#10;Description automatically generated">
            <a:extLst>
              <a:ext uri="{FF2B5EF4-FFF2-40B4-BE49-F238E27FC236}">
                <a16:creationId xmlns:a16="http://schemas.microsoft.com/office/drawing/2014/main" id="{97C06070-FB1F-F720-666A-B9B140E60EE9}"/>
              </a:ext>
            </a:extLst>
          </p:cNvPr>
          <p:cNvPicPr>
            <a:picLocks noChangeAspect="1"/>
          </p:cNvPicPr>
          <p:nvPr/>
        </p:nvPicPr>
        <p:blipFill>
          <a:blip r:embed="rId9"/>
          <a:stretch>
            <a:fillRect/>
          </a:stretch>
        </p:blipFill>
        <p:spPr>
          <a:xfrm>
            <a:off x="3396208" y="5055366"/>
            <a:ext cx="778329" cy="778329"/>
          </a:xfrm>
          <a:prstGeom prst="rect">
            <a:avLst/>
          </a:prstGeom>
        </p:spPr>
      </p:pic>
      <p:pic>
        <p:nvPicPr>
          <p:cNvPr id="50" name="Picture 49" descr="A person taking a selfie in a mall&#10;&#10;Description automatically generated">
            <a:extLst>
              <a:ext uri="{FF2B5EF4-FFF2-40B4-BE49-F238E27FC236}">
                <a16:creationId xmlns:a16="http://schemas.microsoft.com/office/drawing/2014/main" id="{89A1D0E7-006F-A4CC-8FA3-E145DC845544}"/>
              </a:ext>
            </a:extLst>
          </p:cNvPr>
          <p:cNvPicPr>
            <a:picLocks noChangeAspect="1"/>
          </p:cNvPicPr>
          <p:nvPr/>
        </p:nvPicPr>
        <p:blipFill>
          <a:blip r:embed="rId9"/>
          <a:stretch>
            <a:fillRect/>
          </a:stretch>
        </p:blipFill>
        <p:spPr>
          <a:xfrm>
            <a:off x="1534885" y="5139645"/>
            <a:ext cx="778329" cy="778329"/>
          </a:xfrm>
          <a:prstGeom prst="rect">
            <a:avLst/>
          </a:prstGeom>
        </p:spPr>
      </p:pic>
      <p:pic>
        <p:nvPicPr>
          <p:cNvPr id="51" name="Picture 50" descr="A person taking a selfie in a mall&#10;&#10;Description automatically generated">
            <a:extLst>
              <a:ext uri="{FF2B5EF4-FFF2-40B4-BE49-F238E27FC236}">
                <a16:creationId xmlns:a16="http://schemas.microsoft.com/office/drawing/2014/main" id="{7AB7826A-7588-4B76-114F-F9C2DFA44AAF}"/>
              </a:ext>
            </a:extLst>
          </p:cNvPr>
          <p:cNvPicPr>
            <a:picLocks noChangeAspect="1"/>
          </p:cNvPicPr>
          <p:nvPr/>
        </p:nvPicPr>
        <p:blipFill>
          <a:blip r:embed="rId9"/>
          <a:stretch>
            <a:fillRect/>
          </a:stretch>
        </p:blipFill>
        <p:spPr>
          <a:xfrm>
            <a:off x="3396208" y="3271751"/>
            <a:ext cx="778329" cy="778329"/>
          </a:xfrm>
          <a:prstGeom prst="rect">
            <a:avLst/>
          </a:prstGeom>
        </p:spPr>
      </p:pic>
      <p:pic>
        <p:nvPicPr>
          <p:cNvPr id="52" name="Picture 51" descr="A person taking a selfie in a mall&#10;&#10;Description automatically generated">
            <a:extLst>
              <a:ext uri="{FF2B5EF4-FFF2-40B4-BE49-F238E27FC236}">
                <a16:creationId xmlns:a16="http://schemas.microsoft.com/office/drawing/2014/main" id="{826C7C0C-4D3E-30BF-FECE-20EAE3C23643}"/>
              </a:ext>
            </a:extLst>
          </p:cNvPr>
          <p:cNvPicPr>
            <a:picLocks noChangeAspect="1"/>
          </p:cNvPicPr>
          <p:nvPr/>
        </p:nvPicPr>
        <p:blipFill>
          <a:blip r:embed="rId9"/>
          <a:stretch>
            <a:fillRect/>
          </a:stretch>
        </p:blipFill>
        <p:spPr>
          <a:xfrm>
            <a:off x="6469129" y="1768186"/>
            <a:ext cx="778329" cy="778329"/>
          </a:xfrm>
          <a:prstGeom prst="rect">
            <a:avLst/>
          </a:prstGeom>
        </p:spPr>
      </p:pic>
      <p:pic>
        <p:nvPicPr>
          <p:cNvPr id="53" name="Picture 52" descr="A person taking a selfie in a mall&#10;&#10;Description automatically generated">
            <a:extLst>
              <a:ext uri="{FF2B5EF4-FFF2-40B4-BE49-F238E27FC236}">
                <a16:creationId xmlns:a16="http://schemas.microsoft.com/office/drawing/2014/main" id="{DA77F918-7519-F368-CC86-209F6CBE95EA}"/>
              </a:ext>
            </a:extLst>
          </p:cNvPr>
          <p:cNvPicPr>
            <a:picLocks noChangeAspect="1"/>
          </p:cNvPicPr>
          <p:nvPr/>
        </p:nvPicPr>
        <p:blipFill>
          <a:blip r:embed="rId9"/>
          <a:stretch>
            <a:fillRect/>
          </a:stretch>
        </p:blipFill>
        <p:spPr>
          <a:xfrm>
            <a:off x="10726934" y="2493422"/>
            <a:ext cx="778329" cy="778329"/>
          </a:xfrm>
          <a:prstGeom prst="rect">
            <a:avLst/>
          </a:prstGeom>
        </p:spPr>
      </p:pic>
      <p:pic>
        <p:nvPicPr>
          <p:cNvPr id="54" name="Picture 53" descr="A person wearing glasses and smiling&#10;&#10;Description automatically generated">
            <a:extLst>
              <a:ext uri="{FF2B5EF4-FFF2-40B4-BE49-F238E27FC236}">
                <a16:creationId xmlns:a16="http://schemas.microsoft.com/office/drawing/2014/main" id="{41927A46-F262-7C30-4924-9EEA479534E8}"/>
              </a:ext>
            </a:extLst>
          </p:cNvPr>
          <p:cNvPicPr>
            <a:picLocks noChangeAspect="1"/>
          </p:cNvPicPr>
          <p:nvPr/>
        </p:nvPicPr>
        <p:blipFill>
          <a:blip r:embed="rId3"/>
          <a:stretch>
            <a:fillRect/>
          </a:stretch>
        </p:blipFill>
        <p:spPr>
          <a:xfrm>
            <a:off x="5006517" y="4112718"/>
            <a:ext cx="662668" cy="662668"/>
          </a:xfrm>
          <a:prstGeom prst="rect">
            <a:avLst/>
          </a:prstGeom>
        </p:spPr>
      </p:pic>
      <p:pic>
        <p:nvPicPr>
          <p:cNvPr id="55" name="Picture 54" descr="A person wearing glasses and smiling&#10;&#10;Description automatically generated">
            <a:extLst>
              <a:ext uri="{FF2B5EF4-FFF2-40B4-BE49-F238E27FC236}">
                <a16:creationId xmlns:a16="http://schemas.microsoft.com/office/drawing/2014/main" id="{8CE6DFF9-4C57-763B-9DBC-9576870ABACE}"/>
              </a:ext>
            </a:extLst>
          </p:cNvPr>
          <p:cNvPicPr>
            <a:picLocks noChangeAspect="1"/>
          </p:cNvPicPr>
          <p:nvPr/>
        </p:nvPicPr>
        <p:blipFill>
          <a:blip r:embed="rId3"/>
          <a:stretch>
            <a:fillRect/>
          </a:stretch>
        </p:blipFill>
        <p:spPr>
          <a:xfrm>
            <a:off x="4256321" y="4870679"/>
            <a:ext cx="662668" cy="662668"/>
          </a:xfrm>
          <a:prstGeom prst="rect">
            <a:avLst/>
          </a:prstGeom>
        </p:spPr>
      </p:pic>
      <p:pic>
        <p:nvPicPr>
          <p:cNvPr id="56" name="Picture 55" descr="A person wearing glasses and smiling&#10;&#10;Description automatically generated">
            <a:extLst>
              <a:ext uri="{FF2B5EF4-FFF2-40B4-BE49-F238E27FC236}">
                <a16:creationId xmlns:a16="http://schemas.microsoft.com/office/drawing/2014/main" id="{EF51EC32-3EC2-EEF8-6A0A-02EDEA174F6E}"/>
              </a:ext>
            </a:extLst>
          </p:cNvPr>
          <p:cNvPicPr>
            <a:picLocks noChangeAspect="1"/>
          </p:cNvPicPr>
          <p:nvPr/>
        </p:nvPicPr>
        <p:blipFill>
          <a:blip r:embed="rId3"/>
          <a:stretch>
            <a:fillRect/>
          </a:stretch>
        </p:blipFill>
        <p:spPr>
          <a:xfrm>
            <a:off x="1268878" y="1735026"/>
            <a:ext cx="662668" cy="662668"/>
          </a:xfrm>
          <a:prstGeom prst="rect">
            <a:avLst/>
          </a:prstGeom>
        </p:spPr>
      </p:pic>
      <p:pic>
        <p:nvPicPr>
          <p:cNvPr id="57" name="Picture 56" descr="A person wearing glasses and smiling&#10;&#10;Description automatically generated">
            <a:extLst>
              <a:ext uri="{FF2B5EF4-FFF2-40B4-BE49-F238E27FC236}">
                <a16:creationId xmlns:a16="http://schemas.microsoft.com/office/drawing/2014/main" id="{9F0580A9-BBF9-991B-78D8-F513B074C4BD}"/>
              </a:ext>
            </a:extLst>
          </p:cNvPr>
          <p:cNvPicPr>
            <a:picLocks noChangeAspect="1"/>
          </p:cNvPicPr>
          <p:nvPr/>
        </p:nvPicPr>
        <p:blipFill>
          <a:blip r:embed="rId3"/>
          <a:stretch>
            <a:fillRect/>
          </a:stretch>
        </p:blipFill>
        <p:spPr>
          <a:xfrm>
            <a:off x="10591788" y="3338966"/>
            <a:ext cx="662668" cy="662668"/>
          </a:xfrm>
          <a:prstGeom prst="rect">
            <a:avLst/>
          </a:prstGeom>
        </p:spPr>
      </p:pic>
      <p:pic>
        <p:nvPicPr>
          <p:cNvPr id="58" name="Picture 57" descr="A person wearing glasses and smiling&#10;&#10;Description automatically generated">
            <a:extLst>
              <a:ext uri="{FF2B5EF4-FFF2-40B4-BE49-F238E27FC236}">
                <a16:creationId xmlns:a16="http://schemas.microsoft.com/office/drawing/2014/main" id="{C172D985-AE3A-A16E-054C-3B02AA3BC9DF}"/>
              </a:ext>
            </a:extLst>
          </p:cNvPr>
          <p:cNvPicPr>
            <a:picLocks noChangeAspect="1"/>
          </p:cNvPicPr>
          <p:nvPr/>
        </p:nvPicPr>
        <p:blipFill>
          <a:blip r:embed="rId3"/>
          <a:stretch>
            <a:fillRect/>
          </a:stretch>
        </p:blipFill>
        <p:spPr>
          <a:xfrm>
            <a:off x="9614509" y="4724032"/>
            <a:ext cx="662668" cy="662668"/>
          </a:xfrm>
          <a:prstGeom prst="rect">
            <a:avLst/>
          </a:prstGeom>
        </p:spPr>
      </p:pic>
      <p:pic>
        <p:nvPicPr>
          <p:cNvPr id="59" name="Picture 58" descr="A child smiling at the camera&#10;&#10;Description automatically generated">
            <a:extLst>
              <a:ext uri="{FF2B5EF4-FFF2-40B4-BE49-F238E27FC236}">
                <a16:creationId xmlns:a16="http://schemas.microsoft.com/office/drawing/2014/main" id="{C479FF20-E652-BA1C-C7E5-207FD59BE63A}"/>
              </a:ext>
            </a:extLst>
          </p:cNvPr>
          <p:cNvPicPr>
            <a:picLocks noChangeAspect="1"/>
          </p:cNvPicPr>
          <p:nvPr/>
        </p:nvPicPr>
        <p:blipFill>
          <a:blip r:embed="rId5"/>
          <a:stretch>
            <a:fillRect/>
          </a:stretch>
        </p:blipFill>
        <p:spPr>
          <a:xfrm>
            <a:off x="6480923" y="2639900"/>
            <a:ext cx="768007" cy="800100"/>
          </a:xfrm>
          <a:prstGeom prst="rect">
            <a:avLst/>
          </a:prstGeom>
        </p:spPr>
      </p:pic>
      <p:pic>
        <p:nvPicPr>
          <p:cNvPr id="60" name="Picture 59" descr="A person wearing glasses and smiling&#10;&#10;Description automatically generated">
            <a:extLst>
              <a:ext uri="{FF2B5EF4-FFF2-40B4-BE49-F238E27FC236}">
                <a16:creationId xmlns:a16="http://schemas.microsoft.com/office/drawing/2014/main" id="{E558FAD6-D143-FC63-8397-C5F1A0240531}"/>
              </a:ext>
            </a:extLst>
          </p:cNvPr>
          <p:cNvPicPr>
            <a:picLocks noChangeAspect="1"/>
          </p:cNvPicPr>
          <p:nvPr/>
        </p:nvPicPr>
        <p:blipFill>
          <a:blip r:embed="rId7"/>
          <a:stretch>
            <a:fillRect/>
          </a:stretch>
        </p:blipFill>
        <p:spPr>
          <a:xfrm>
            <a:off x="5041048" y="4845249"/>
            <a:ext cx="588792" cy="588792"/>
          </a:xfrm>
          <a:prstGeom prst="rect">
            <a:avLst/>
          </a:prstGeom>
        </p:spPr>
      </p:pic>
      <p:pic>
        <p:nvPicPr>
          <p:cNvPr id="61" name="Picture 60" descr="A person wearing glasses and smiling&#10;&#10;Description automatically generated">
            <a:extLst>
              <a:ext uri="{FF2B5EF4-FFF2-40B4-BE49-F238E27FC236}">
                <a16:creationId xmlns:a16="http://schemas.microsoft.com/office/drawing/2014/main" id="{3BE5AB01-6E5C-9997-66D8-F0F7A30ED013}"/>
              </a:ext>
            </a:extLst>
          </p:cNvPr>
          <p:cNvPicPr>
            <a:picLocks noChangeAspect="1"/>
          </p:cNvPicPr>
          <p:nvPr/>
        </p:nvPicPr>
        <p:blipFill>
          <a:blip r:embed="rId7"/>
          <a:stretch>
            <a:fillRect/>
          </a:stretch>
        </p:blipFill>
        <p:spPr>
          <a:xfrm>
            <a:off x="2754580" y="644526"/>
            <a:ext cx="704443" cy="704443"/>
          </a:xfrm>
          <a:prstGeom prst="rect">
            <a:avLst/>
          </a:prstGeom>
        </p:spPr>
      </p:pic>
      <p:pic>
        <p:nvPicPr>
          <p:cNvPr id="62" name="Picture 61" descr="A person wearing glasses and smiling&#10;&#10;Description automatically generated">
            <a:extLst>
              <a:ext uri="{FF2B5EF4-FFF2-40B4-BE49-F238E27FC236}">
                <a16:creationId xmlns:a16="http://schemas.microsoft.com/office/drawing/2014/main" id="{1D47312B-D042-5AB3-453A-B54286F34C2A}"/>
              </a:ext>
            </a:extLst>
          </p:cNvPr>
          <p:cNvPicPr>
            <a:picLocks noChangeAspect="1"/>
          </p:cNvPicPr>
          <p:nvPr/>
        </p:nvPicPr>
        <p:blipFill>
          <a:blip r:embed="rId7"/>
          <a:stretch>
            <a:fillRect/>
          </a:stretch>
        </p:blipFill>
        <p:spPr>
          <a:xfrm>
            <a:off x="668872" y="5213531"/>
            <a:ext cx="704443" cy="704443"/>
          </a:xfrm>
          <a:prstGeom prst="rect">
            <a:avLst/>
          </a:prstGeom>
        </p:spPr>
      </p:pic>
      <p:pic>
        <p:nvPicPr>
          <p:cNvPr id="63" name="Picture 62" descr="A person with curly hair and beard&#10;&#10;Description automatically generated">
            <a:extLst>
              <a:ext uri="{FF2B5EF4-FFF2-40B4-BE49-F238E27FC236}">
                <a16:creationId xmlns:a16="http://schemas.microsoft.com/office/drawing/2014/main" id="{3217C9D8-43E9-882D-CBD7-AB6FB231FF0F}"/>
              </a:ext>
            </a:extLst>
          </p:cNvPr>
          <p:cNvPicPr>
            <a:picLocks noChangeAspect="1"/>
          </p:cNvPicPr>
          <p:nvPr/>
        </p:nvPicPr>
        <p:blipFill>
          <a:blip r:embed="rId4"/>
          <a:stretch>
            <a:fillRect/>
          </a:stretch>
        </p:blipFill>
        <p:spPr>
          <a:xfrm>
            <a:off x="3306514" y="2393660"/>
            <a:ext cx="768007" cy="768007"/>
          </a:xfrm>
          <a:prstGeom prst="rect">
            <a:avLst/>
          </a:prstGeom>
        </p:spPr>
      </p:pic>
      <p:pic>
        <p:nvPicPr>
          <p:cNvPr id="64" name="Picture 63" descr="A person with curly hair and beard&#10;&#10;Description automatically generated">
            <a:extLst>
              <a:ext uri="{FF2B5EF4-FFF2-40B4-BE49-F238E27FC236}">
                <a16:creationId xmlns:a16="http://schemas.microsoft.com/office/drawing/2014/main" id="{C29635AB-BDEA-4D3A-08BE-D5A0C861F4C3}"/>
              </a:ext>
            </a:extLst>
          </p:cNvPr>
          <p:cNvPicPr>
            <a:picLocks noChangeAspect="1"/>
          </p:cNvPicPr>
          <p:nvPr/>
        </p:nvPicPr>
        <p:blipFill>
          <a:blip r:embed="rId4"/>
          <a:stretch>
            <a:fillRect/>
          </a:stretch>
        </p:blipFill>
        <p:spPr>
          <a:xfrm>
            <a:off x="7654208" y="3494205"/>
            <a:ext cx="768007" cy="768007"/>
          </a:xfrm>
          <a:prstGeom prst="rect">
            <a:avLst/>
          </a:prstGeom>
        </p:spPr>
      </p:pic>
      <p:pic>
        <p:nvPicPr>
          <p:cNvPr id="65" name="Picture 64" descr="A person standing in front of a chalkboard&#10;&#10;Description automatically generated">
            <a:extLst>
              <a:ext uri="{FF2B5EF4-FFF2-40B4-BE49-F238E27FC236}">
                <a16:creationId xmlns:a16="http://schemas.microsoft.com/office/drawing/2014/main" id="{56D5930B-F128-5AE1-FF96-BBF2A679F50F}"/>
              </a:ext>
            </a:extLst>
          </p:cNvPr>
          <p:cNvPicPr>
            <a:picLocks noChangeAspect="1"/>
          </p:cNvPicPr>
          <p:nvPr/>
        </p:nvPicPr>
        <p:blipFill>
          <a:blip r:embed="rId6"/>
          <a:stretch>
            <a:fillRect/>
          </a:stretch>
        </p:blipFill>
        <p:spPr>
          <a:xfrm>
            <a:off x="2054486" y="1933279"/>
            <a:ext cx="663236" cy="663236"/>
          </a:xfrm>
          <a:prstGeom prst="rect">
            <a:avLst/>
          </a:prstGeom>
        </p:spPr>
      </p:pic>
      <p:pic>
        <p:nvPicPr>
          <p:cNvPr id="66" name="Picture 65" descr="A person standing in front of a chalkboard&#10;&#10;Description automatically generated">
            <a:extLst>
              <a:ext uri="{FF2B5EF4-FFF2-40B4-BE49-F238E27FC236}">
                <a16:creationId xmlns:a16="http://schemas.microsoft.com/office/drawing/2014/main" id="{04EBE7A6-66FF-7F9A-FC99-43A8A59E3476}"/>
              </a:ext>
            </a:extLst>
          </p:cNvPr>
          <p:cNvPicPr>
            <a:picLocks noChangeAspect="1"/>
          </p:cNvPicPr>
          <p:nvPr/>
        </p:nvPicPr>
        <p:blipFill>
          <a:blip r:embed="rId6"/>
          <a:stretch>
            <a:fillRect/>
          </a:stretch>
        </p:blipFill>
        <p:spPr>
          <a:xfrm>
            <a:off x="1942584" y="317138"/>
            <a:ext cx="663236" cy="663236"/>
          </a:xfrm>
          <a:prstGeom prst="rect">
            <a:avLst/>
          </a:prstGeom>
        </p:spPr>
      </p:pic>
      <p:pic>
        <p:nvPicPr>
          <p:cNvPr id="67" name="Picture 66" descr="A person standing in front of a chalkboard&#10;&#10;Description automatically generated">
            <a:extLst>
              <a:ext uri="{FF2B5EF4-FFF2-40B4-BE49-F238E27FC236}">
                <a16:creationId xmlns:a16="http://schemas.microsoft.com/office/drawing/2014/main" id="{E9AF440E-1FEF-3A17-C55C-0EAE1DE392D4}"/>
              </a:ext>
            </a:extLst>
          </p:cNvPr>
          <p:cNvPicPr>
            <a:picLocks noChangeAspect="1"/>
          </p:cNvPicPr>
          <p:nvPr/>
        </p:nvPicPr>
        <p:blipFill>
          <a:blip r:embed="rId6"/>
          <a:stretch>
            <a:fillRect/>
          </a:stretch>
        </p:blipFill>
        <p:spPr>
          <a:xfrm>
            <a:off x="1025178" y="2539683"/>
            <a:ext cx="663236" cy="663236"/>
          </a:xfrm>
          <a:prstGeom prst="rect">
            <a:avLst/>
          </a:prstGeom>
        </p:spPr>
      </p:pic>
      <p:pic>
        <p:nvPicPr>
          <p:cNvPr id="68" name="Picture 67" descr="A person standing in front of a chalkboard&#10;&#10;Description automatically generated">
            <a:extLst>
              <a:ext uri="{FF2B5EF4-FFF2-40B4-BE49-F238E27FC236}">
                <a16:creationId xmlns:a16="http://schemas.microsoft.com/office/drawing/2014/main" id="{B662ED20-3BA5-F069-85EB-342F1F385A61}"/>
              </a:ext>
            </a:extLst>
          </p:cNvPr>
          <p:cNvPicPr>
            <a:picLocks noChangeAspect="1"/>
          </p:cNvPicPr>
          <p:nvPr/>
        </p:nvPicPr>
        <p:blipFill>
          <a:blip r:embed="rId6"/>
          <a:stretch>
            <a:fillRect/>
          </a:stretch>
        </p:blipFill>
        <p:spPr>
          <a:xfrm>
            <a:off x="10461990" y="4060796"/>
            <a:ext cx="663236" cy="663236"/>
          </a:xfrm>
          <a:prstGeom prst="rect">
            <a:avLst/>
          </a:prstGeom>
        </p:spPr>
      </p:pic>
      <p:pic>
        <p:nvPicPr>
          <p:cNvPr id="69" name="Picture 68" descr="A person standing in front of a chalkboard&#10;&#10;Description automatically generated">
            <a:extLst>
              <a:ext uri="{FF2B5EF4-FFF2-40B4-BE49-F238E27FC236}">
                <a16:creationId xmlns:a16="http://schemas.microsoft.com/office/drawing/2014/main" id="{45C2AF74-CE91-8FE2-6D00-0A4C1744A7FD}"/>
              </a:ext>
            </a:extLst>
          </p:cNvPr>
          <p:cNvPicPr>
            <a:picLocks noChangeAspect="1"/>
          </p:cNvPicPr>
          <p:nvPr/>
        </p:nvPicPr>
        <p:blipFill>
          <a:blip r:embed="rId6"/>
          <a:stretch>
            <a:fillRect/>
          </a:stretch>
        </p:blipFill>
        <p:spPr>
          <a:xfrm>
            <a:off x="5792387" y="4298069"/>
            <a:ext cx="663236" cy="663236"/>
          </a:xfrm>
          <a:prstGeom prst="rect">
            <a:avLst/>
          </a:prstGeom>
        </p:spPr>
      </p:pic>
      <p:pic>
        <p:nvPicPr>
          <p:cNvPr id="70" name="Picture 69" descr="A person standing in front of a chalkboard&#10;&#10;Description automatically generated">
            <a:extLst>
              <a:ext uri="{FF2B5EF4-FFF2-40B4-BE49-F238E27FC236}">
                <a16:creationId xmlns:a16="http://schemas.microsoft.com/office/drawing/2014/main" id="{65BE1A22-21D6-1D3F-CC7A-0657D830B827}"/>
              </a:ext>
            </a:extLst>
          </p:cNvPr>
          <p:cNvPicPr>
            <a:picLocks noChangeAspect="1"/>
          </p:cNvPicPr>
          <p:nvPr/>
        </p:nvPicPr>
        <p:blipFill>
          <a:blip r:embed="rId6"/>
          <a:stretch>
            <a:fillRect/>
          </a:stretch>
        </p:blipFill>
        <p:spPr>
          <a:xfrm>
            <a:off x="2807396" y="1430068"/>
            <a:ext cx="663236" cy="663236"/>
          </a:xfrm>
          <a:prstGeom prst="rect">
            <a:avLst/>
          </a:prstGeom>
        </p:spPr>
      </p:pic>
      <p:pic>
        <p:nvPicPr>
          <p:cNvPr id="72" name="Picture 71" descr="A person with a beard and glasses&#10;&#10;Description automatically generated">
            <a:extLst>
              <a:ext uri="{FF2B5EF4-FFF2-40B4-BE49-F238E27FC236}">
                <a16:creationId xmlns:a16="http://schemas.microsoft.com/office/drawing/2014/main" id="{DA188491-213C-4E90-A68B-9EAC9652384C}"/>
              </a:ext>
            </a:extLst>
          </p:cNvPr>
          <p:cNvPicPr>
            <a:picLocks noChangeAspect="1"/>
          </p:cNvPicPr>
          <p:nvPr/>
        </p:nvPicPr>
        <p:blipFill>
          <a:blip r:embed="rId10"/>
          <a:stretch>
            <a:fillRect/>
          </a:stretch>
        </p:blipFill>
        <p:spPr>
          <a:xfrm>
            <a:off x="6462696" y="3570141"/>
            <a:ext cx="727928" cy="727928"/>
          </a:xfrm>
          <a:prstGeom prst="rect">
            <a:avLst/>
          </a:prstGeom>
        </p:spPr>
      </p:pic>
      <p:pic>
        <p:nvPicPr>
          <p:cNvPr id="73" name="Picture 72" descr="A person with a beard and glasses&#10;&#10;Description automatically generated">
            <a:extLst>
              <a:ext uri="{FF2B5EF4-FFF2-40B4-BE49-F238E27FC236}">
                <a16:creationId xmlns:a16="http://schemas.microsoft.com/office/drawing/2014/main" id="{89D08722-38EB-D86A-CF13-0E0262FDA19E}"/>
              </a:ext>
            </a:extLst>
          </p:cNvPr>
          <p:cNvPicPr>
            <a:picLocks noChangeAspect="1"/>
          </p:cNvPicPr>
          <p:nvPr/>
        </p:nvPicPr>
        <p:blipFill>
          <a:blip r:embed="rId10"/>
          <a:stretch>
            <a:fillRect/>
          </a:stretch>
        </p:blipFill>
        <p:spPr>
          <a:xfrm>
            <a:off x="5717178" y="5029528"/>
            <a:ext cx="727928" cy="727928"/>
          </a:xfrm>
          <a:prstGeom prst="rect">
            <a:avLst/>
          </a:prstGeom>
        </p:spPr>
      </p:pic>
      <p:pic>
        <p:nvPicPr>
          <p:cNvPr id="74" name="Picture 73" descr="A person with a beard and glasses&#10;&#10;Description automatically generated">
            <a:extLst>
              <a:ext uri="{FF2B5EF4-FFF2-40B4-BE49-F238E27FC236}">
                <a16:creationId xmlns:a16="http://schemas.microsoft.com/office/drawing/2014/main" id="{6B1CCAA2-C5A5-9ECF-8B96-C6B8276C0814}"/>
              </a:ext>
            </a:extLst>
          </p:cNvPr>
          <p:cNvPicPr>
            <a:picLocks noChangeAspect="1"/>
          </p:cNvPicPr>
          <p:nvPr/>
        </p:nvPicPr>
        <p:blipFill>
          <a:blip r:embed="rId10"/>
          <a:stretch>
            <a:fillRect/>
          </a:stretch>
        </p:blipFill>
        <p:spPr>
          <a:xfrm>
            <a:off x="7389108" y="2645366"/>
            <a:ext cx="727928" cy="727928"/>
          </a:xfrm>
          <a:prstGeom prst="rect">
            <a:avLst/>
          </a:prstGeom>
        </p:spPr>
      </p:pic>
      <p:pic>
        <p:nvPicPr>
          <p:cNvPr id="75" name="Picture 74" descr="A person with a beard and glasses&#10;&#10;Description automatically generated">
            <a:extLst>
              <a:ext uri="{FF2B5EF4-FFF2-40B4-BE49-F238E27FC236}">
                <a16:creationId xmlns:a16="http://schemas.microsoft.com/office/drawing/2014/main" id="{A68BC66E-C893-613C-364E-897F1D681CF4}"/>
              </a:ext>
            </a:extLst>
          </p:cNvPr>
          <p:cNvPicPr>
            <a:picLocks noChangeAspect="1"/>
          </p:cNvPicPr>
          <p:nvPr/>
        </p:nvPicPr>
        <p:blipFill>
          <a:blip r:embed="rId10"/>
          <a:stretch>
            <a:fillRect/>
          </a:stretch>
        </p:blipFill>
        <p:spPr>
          <a:xfrm>
            <a:off x="3543854" y="1533805"/>
            <a:ext cx="727928" cy="727928"/>
          </a:xfrm>
          <a:prstGeom prst="rect">
            <a:avLst/>
          </a:prstGeom>
        </p:spPr>
      </p:pic>
      <p:pic>
        <p:nvPicPr>
          <p:cNvPr id="76" name="Picture 75" descr="A person with a beard and glasses&#10;&#10;Description automatically generated">
            <a:extLst>
              <a:ext uri="{FF2B5EF4-FFF2-40B4-BE49-F238E27FC236}">
                <a16:creationId xmlns:a16="http://schemas.microsoft.com/office/drawing/2014/main" id="{92B5031E-51C3-D968-4EA3-0FB6CD225A2C}"/>
              </a:ext>
            </a:extLst>
          </p:cNvPr>
          <p:cNvPicPr>
            <a:picLocks noChangeAspect="1"/>
          </p:cNvPicPr>
          <p:nvPr/>
        </p:nvPicPr>
        <p:blipFill>
          <a:blip r:embed="rId10"/>
          <a:stretch>
            <a:fillRect/>
          </a:stretch>
        </p:blipFill>
        <p:spPr>
          <a:xfrm>
            <a:off x="2402935" y="5346848"/>
            <a:ext cx="727928" cy="727928"/>
          </a:xfrm>
          <a:prstGeom prst="rect">
            <a:avLst/>
          </a:prstGeom>
        </p:spPr>
      </p:pic>
      <p:pic>
        <p:nvPicPr>
          <p:cNvPr id="77" name="Picture 76" descr="A person with a beard and glasses&#10;&#10;Description automatically generated">
            <a:extLst>
              <a:ext uri="{FF2B5EF4-FFF2-40B4-BE49-F238E27FC236}">
                <a16:creationId xmlns:a16="http://schemas.microsoft.com/office/drawing/2014/main" id="{AA6F6D1F-1C92-6AE7-113A-90C979489450}"/>
              </a:ext>
            </a:extLst>
          </p:cNvPr>
          <p:cNvPicPr>
            <a:picLocks noChangeAspect="1"/>
          </p:cNvPicPr>
          <p:nvPr/>
        </p:nvPicPr>
        <p:blipFill>
          <a:blip r:embed="rId10"/>
          <a:stretch>
            <a:fillRect/>
          </a:stretch>
        </p:blipFill>
        <p:spPr>
          <a:xfrm>
            <a:off x="477148" y="3271751"/>
            <a:ext cx="727928" cy="727928"/>
          </a:xfrm>
          <a:prstGeom prst="rect">
            <a:avLst/>
          </a:prstGeom>
        </p:spPr>
      </p:pic>
      <p:pic>
        <p:nvPicPr>
          <p:cNvPr id="78" name="Picture 77" descr="A person with a beard and glasses&#10;&#10;Description automatically generated">
            <a:extLst>
              <a:ext uri="{FF2B5EF4-FFF2-40B4-BE49-F238E27FC236}">
                <a16:creationId xmlns:a16="http://schemas.microsoft.com/office/drawing/2014/main" id="{76FB8582-16B0-42EC-5BF3-33EC6A5DA3BA}"/>
              </a:ext>
            </a:extLst>
          </p:cNvPr>
          <p:cNvPicPr>
            <a:picLocks noChangeAspect="1"/>
          </p:cNvPicPr>
          <p:nvPr/>
        </p:nvPicPr>
        <p:blipFill>
          <a:blip r:embed="rId10"/>
          <a:stretch>
            <a:fillRect/>
          </a:stretch>
        </p:blipFill>
        <p:spPr>
          <a:xfrm>
            <a:off x="9589986" y="5474300"/>
            <a:ext cx="727928" cy="727928"/>
          </a:xfrm>
          <a:prstGeom prst="rect">
            <a:avLst/>
          </a:prstGeom>
        </p:spPr>
      </p:pic>
      <p:pic>
        <p:nvPicPr>
          <p:cNvPr id="79" name="Picture 78" descr="A person with a beard and glasses&#10;&#10;Description automatically generated">
            <a:extLst>
              <a:ext uri="{FF2B5EF4-FFF2-40B4-BE49-F238E27FC236}">
                <a16:creationId xmlns:a16="http://schemas.microsoft.com/office/drawing/2014/main" id="{E18F4AFF-6ECE-3B96-2A0C-64145AD80058}"/>
              </a:ext>
            </a:extLst>
          </p:cNvPr>
          <p:cNvPicPr>
            <a:picLocks noChangeAspect="1"/>
          </p:cNvPicPr>
          <p:nvPr/>
        </p:nvPicPr>
        <p:blipFill>
          <a:blip r:embed="rId10"/>
          <a:stretch>
            <a:fillRect/>
          </a:stretch>
        </p:blipFill>
        <p:spPr>
          <a:xfrm>
            <a:off x="7148718" y="892458"/>
            <a:ext cx="727928" cy="727928"/>
          </a:xfrm>
          <a:prstGeom prst="rect">
            <a:avLst/>
          </a:prstGeom>
        </p:spPr>
      </p:pic>
      <p:pic>
        <p:nvPicPr>
          <p:cNvPr id="80" name="Picture 79" descr="A person with a beard and glasses&#10;&#10;Description automatically generated">
            <a:extLst>
              <a:ext uri="{FF2B5EF4-FFF2-40B4-BE49-F238E27FC236}">
                <a16:creationId xmlns:a16="http://schemas.microsoft.com/office/drawing/2014/main" id="{81D3FA8B-A589-E0EB-8BCA-9067D1F3356E}"/>
              </a:ext>
            </a:extLst>
          </p:cNvPr>
          <p:cNvPicPr>
            <a:picLocks noChangeAspect="1"/>
          </p:cNvPicPr>
          <p:nvPr/>
        </p:nvPicPr>
        <p:blipFill>
          <a:blip r:embed="rId10"/>
          <a:stretch>
            <a:fillRect/>
          </a:stretch>
        </p:blipFill>
        <p:spPr>
          <a:xfrm>
            <a:off x="316158" y="1256422"/>
            <a:ext cx="727928" cy="727928"/>
          </a:xfrm>
          <a:prstGeom prst="rect">
            <a:avLst/>
          </a:prstGeom>
        </p:spPr>
      </p:pic>
      <p:pic>
        <p:nvPicPr>
          <p:cNvPr id="81" name="Picture 80" descr="A person with a beard and glasses&#10;&#10;Description automatically generated">
            <a:extLst>
              <a:ext uri="{FF2B5EF4-FFF2-40B4-BE49-F238E27FC236}">
                <a16:creationId xmlns:a16="http://schemas.microsoft.com/office/drawing/2014/main" id="{79AF4D3B-1350-C487-B7FE-06DCCBD418D9}"/>
              </a:ext>
            </a:extLst>
          </p:cNvPr>
          <p:cNvPicPr>
            <a:picLocks noChangeAspect="1"/>
          </p:cNvPicPr>
          <p:nvPr/>
        </p:nvPicPr>
        <p:blipFill>
          <a:blip r:embed="rId10"/>
          <a:stretch>
            <a:fillRect/>
          </a:stretch>
        </p:blipFill>
        <p:spPr>
          <a:xfrm>
            <a:off x="4286660" y="5588290"/>
            <a:ext cx="727928" cy="727928"/>
          </a:xfrm>
          <a:prstGeom prst="rect">
            <a:avLst/>
          </a:prstGeom>
        </p:spPr>
      </p:pic>
      <p:pic>
        <p:nvPicPr>
          <p:cNvPr id="82" name="Picture 81" descr="A person with a beard and glasses&#10;&#10;Description automatically generated">
            <a:extLst>
              <a:ext uri="{FF2B5EF4-FFF2-40B4-BE49-F238E27FC236}">
                <a16:creationId xmlns:a16="http://schemas.microsoft.com/office/drawing/2014/main" id="{506559FC-CB92-2B82-A526-EB765EF14FBE}"/>
              </a:ext>
            </a:extLst>
          </p:cNvPr>
          <p:cNvPicPr>
            <a:picLocks noChangeAspect="1"/>
          </p:cNvPicPr>
          <p:nvPr/>
        </p:nvPicPr>
        <p:blipFill>
          <a:blip r:embed="rId10"/>
          <a:stretch>
            <a:fillRect/>
          </a:stretch>
        </p:blipFill>
        <p:spPr>
          <a:xfrm>
            <a:off x="11356620" y="3337237"/>
            <a:ext cx="727928" cy="727928"/>
          </a:xfrm>
          <a:prstGeom prst="rect">
            <a:avLst/>
          </a:prstGeom>
        </p:spPr>
      </p:pic>
      <p:pic>
        <p:nvPicPr>
          <p:cNvPr id="83" name="Picture 82" descr="A person with a beard and glasses&#10;&#10;Description automatically generated">
            <a:extLst>
              <a:ext uri="{FF2B5EF4-FFF2-40B4-BE49-F238E27FC236}">
                <a16:creationId xmlns:a16="http://schemas.microsoft.com/office/drawing/2014/main" id="{47F2D616-D526-6C4A-0765-4426E4A7CCC8}"/>
              </a:ext>
            </a:extLst>
          </p:cNvPr>
          <p:cNvPicPr>
            <a:picLocks noChangeAspect="1"/>
          </p:cNvPicPr>
          <p:nvPr/>
        </p:nvPicPr>
        <p:blipFill>
          <a:blip r:embed="rId10"/>
          <a:stretch>
            <a:fillRect/>
          </a:stretch>
        </p:blipFill>
        <p:spPr>
          <a:xfrm>
            <a:off x="7829213" y="1635127"/>
            <a:ext cx="727928" cy="727928"/>
          </a:xfrm>
          <a:prstGeom prst="rect">
            <a:avLst/>
          </a:prstGeom>
        </p:spPr>
      </p:pic>
      <p:pic>
        <p:nvPicPr>
          <p:cNvPr id="84" name="Picture 83" descr="A child smiling at the camera&#10;&#10;Description automatically generated">
            <a:extLst>
              <a:ext uri="{FF2B5EF4-FFF2-40B4-BE49-F238E27FC236}">
                <a16:creationId xmlns:a16="http://schemas.microsoft.com/office/drawing/2014/main" id="{8F1B7C38-88CA-181F-059F-6BBB26E3E0A7}"/>
              </a:ext>
            </a:extLst>
          </p:cNvPr>
          <p:cNvPicPr>
            <a:picLocks noChangeAspect="1"/>
          </p:cNvPicPr>
          <p:nvPr/>
        </p:nvPicPr>
        <p:blipFill>
          <a:blip r:embed="rId5"/>
          <a:stretch>
            <a:fillRect/>
          </a:stretch>
        </p:blipFill>
        <p:spPr>
          <a:xfrm>
            <a:off x="5099123" y="5833695"/>
            <a:ext cx="768007" cy="800100"/>
          </a:xfrm>
          <a:prstGeom prst="rect">
            <a:avLst/>
          </a:prstGeom>
        </p:spPr>
      </p:pic>
      <p:pic>
        <p:nvPicPr>
          <p:cNvPr id="85" name="Picture 84" descr="A child smiling at the camera&#10;&#10;Description automatically generated">
            <a:extLst>
              <a:ext uri="{FF2B5EF4-FFF2-40B4-BE49-F238E27FC236}">
                <a16:creationId xmlns:a16="http://schemas.microsoft.com/office/drawing/2014/main" id="{422225B2-858F-AF9C-4A92-8298F760A501}"/>
              </a:ext>
            </a:extLst>
          </p:cNvPr>
          <p:cNvPicPr>
            <a:picLocks noChangeAspect="1"/>
          </p:cNvPicPr>
          <p:nvPr/>
        </p:nvPicPr>
        <p:blipFill>
          <a:blip r:embed="rId5"/>
          <a:stretch>
            <a:fillRect/>
          </a:stretch>
        </p:blipFill>
        <p:spPr>
          <a:xfrm>
            <a:off x="11238820" y="4217461"/>
            <a:ext cx="768007" cy="800100"/>
          </a:xfrm>
          <a:prstGeom prst="rect">
            <a:avLst/>
          </a:prstGeom>
        </p:spPr>
      </p:pic>
      <p:pic>
        <p:nvPicPr>
          <p:cNvPr id="86" name="Picture 85" descr="A child smiling at the camera&#10;&#10;Description automatically generated">
            <a:extLst>
              <a:ext uri="{FF2B5EF4-FFF2-40B4-BE49-F238E27FC236}">
                <a16:creationId xmlns:a16="http://schemas.microsoft.com/office/drawing/2014/main" id="{3DD919F7-709B-5A55-EB04-5E583AA23F21}"/>
              </a:ext>
            </a:extLst>
          </p:cNvPr>
          <p:cNvPicPr>
            <a:picLocks noChangeAspect="1"/>
          </p:cNvPicPr>
          <p:nvPr/>
        </p:nvPicPr>
        <p:blipFill>
          <a:blip r:embed="rId5"/>
          <a:stretch>
            <a:fillRect/>
          </a:stretch>
        </p:blipFill>
        <p:spPr>
          <a:xfrm>
            <a:off x="348628" y="4044002"/>
            <a:ext cx="768007" cy="800100"/>
          </a:xfrm>
          <a:prstGeom prst="rect">
            <a:avLst/>
          </a:prstGeom>
        </p:spPr>
      </p:pic>
      <p:pic>
        <p:nvPicPr>
          <p:cNvPr id="87" name="Picture 86" descr="A person standing in front of a chalkboard&#10;&#10;Description automatically generated">
            <a:extLst>
              <a:ext uri="{FF2B5EF4-FFF2-40B4-BE49-F238E27FC236}">
                <a16:creationId xmlns:a16="http://schemas.microsoft.com/office/drawing/2014/main" id="{B2DA3203-A88C-19D6-37EA-87FB3DF9E3A6}"/>
              </a:ext>
            </a:extLst>
          </p:cNvPr>
          <p:cNvPicPr>
            <a:picLocks noChangeAspect="1"/>
          </p:cNvPicPr>
          <p:nvPr/>
        </p:nvPicPr>
        <p:blipFill>
          <a:blip r:embed="rId6"/>
          <a:stretch>
            <a:fillRect/>
          </a:stretch>
        </p:blipFill>
        <p:spPr>
          <a:xfrm>
            <a:off x="5997516" y="5870610"/>
            <a:ext cx="663236" cy="663236"/>
          </a:xfrm>
          <a:prstGeom prst="rect">
            <a:avLst/>
          </a:prstGeom>
        </p:spPr>
      </p:pic>
      <p:pic>
        <p:nvPicPr>
          <p:cNvPr id="88" name="Picture 87" descr="A person with a beard and glasses smiling&#10;&#10;Description automatically generated">
            <a:extLst>
              <a:ext uri="{FF2B5EF4-FFF2-40B4-BE49-F238E27FC236}">
                <a16:creationId xmlns:a16="http://schemas.microsoft.com/office/drawing/2014/main" id="{2985D6E8-3632-AB56-644B-B0A44CB646CE}"/>
              </a:ext>
            </a:extLst>
          </p:cNvPr>
          <p:cNvPicPr>
            <a:picLocks noChangeAspect="1"/>
          </p:cNvPicPr>
          <p:nvPr/>
        </p:nvPicPr>
        <p:blipFill>
          <a:blip r:embed="rId2"/>
          <a:stretch>
            <a:fillRect/>
          </a:stretch>
        </p:blipFill>
        <p:spPr>
          <a:xfrm>
            <a:off x="10380073" y="4829857"/>
            <a:ext cx="800100" cy="800100"/>
          </a:xfrm>
          <a:prstGeom prst="rect">
            <a:avLst/>
          </a:prstGeom>
        </p:spPr>
      </p:pic>
      <p:pic>
        <p:nvPicPr>
          <p:cNvPr id="89" name="Picture 88" descr="A person with a beard and glasses smiling&#10;&#10;Description automatically generated">
            <a:extLst>
              <a:ext uri="{FF2B5EF4-FFF2-40B4-BE49-F238E27FC236}">
                <a16:creationId xmlns:a16="http://schemas.microsoft.com/office/drawing/2014/main" id="{1AB32599-8A8B-D728-E1DE-AABD6133776F}"/>
              </a:ext>
            </a:extLst>
          </p:cNvPr>
          <p:cNvPicPr>
            <a:picLocks noChangeAspect="1"/>
          </p:cNvPicPr>
          <p:nvPr/>
        </p:nvPicPr>
        <p:blipFill>
          <a:blip r:embed="rId2"/>
          <a:stretch>
            <a:fillRect/>
          </a:stretch>
        </p:blipFill>
        <p:spPr>
          <a:xfrm>
            <a:off x="6540997" y="177741"/>
            <a:ext cx="658140" cy="658140"/>
          </a:xfrm>
          <a:prstGeom prst="rect">
            <a:avLst/>
          </a:prstGeom>
        </p:spPr>
      </p:pic>
      <p:pic>
        <p:nvPicPr>
          <p:cNvPr id="90" name="Picture 89" descr="A person with a beard and glasses smiling&#10;&#10;Description automatically generated">
            <a:extLst>
              <a:ext uri="{FF2B5EF4-FFF2-40B4-BE49-F238E27FC236}">
                <a16:creationId xmlns:a16="http://schemas.microsoft.com/office/drawing/2014/main" id="{887162A4-4D03-D08C-4B2D-279A20FFC673}"/>
              </a:ext>
            </a:extLst>
          </p:cNvPr>
          <p:cNvPicPr>
            <a:picLocks noChangeAspect="1"/>
          </p:cNvPicPr>
          <p:nvPr/>
        </p:nvPicPr>
        <p:blipFill>
          <a:blip r:embed="rId2"/>
          <a:stretch>
            <a:fillRect/>
          </a:stretch>
        </p:blipFill>
        <p:spPr>
          <a:xfrm>
            <a:off x="143805" y="2103936"/>
            <a:ext cx="800100" cy="800100"/>
          </a:xfrm>
          <a:prstGeom prst="rect">
            <a:avLst/>
          </a:prstGeom>
        </p:spPr>
      </p:pic>
      <p:pic>
        <p:nvPicPr>
          <p:cNvPr id="91" name="Picture 90" descr="A person taking a selfie in a mall&#10;&#10;Description automatically generated">
            <a:extLst>
              <a:ext uri="{FF2B5EF4-FFF2-40B4-BE49-F238E27FC236}">
                <a16:creationId xmlns:a16="http://schemas.microsoft.com/office/drawing/2014/main" id="{82E7ED06-681B-2043-2478-AE6E2B178356}"/>
              </a:ext>
            </a:extLst>
          </p:cNvPr>
          <p:cNvPicPr>
            <a:picLocks noChangeAspect="1"/>
          </p:cNvPicPr>
          <p:nvPr/>
        </p:nvPicPr>
        <p:blipFill>
          <a:blip r:embed="rId9"/>
          <a:stretch>
            <a:fillRect/>
          </a:stretch>
        </p:blipFill>
        <p:spPr>
          <a:xfrm>
            <a:off x="242764" y="5962749"/>
            <a:ext cx="778329" cy="778329"/>
          </a:xfrm>
          <a:prstGeom prst="rect">
            <a:avLst/>
          </a:prstGeom>
        </p:spPr>
      </p:pic>
      <p:pic>
        <p:nvPicPr>
          <p:cNvPr id="92" name="Picture 91" descr="A person taking a selfie in a mall&#10;&#10;Description automatically generated">
            <a:extLst>
              <a:ext uri="{FF2B5EF4-FFF2-40B4-BE49-F238E27FC236}">
                <a16:creationId xmlns:a16="http://schemas.microsoft.com/office/drawing/2014/main" id="{C18B3434-34AA-2765-9D62-EBDB5E418F2E}"/>
              </a:ext>
            </a:extLst>
          </p:cNvPr>
          <p:cNvPicPr>
            <a:picLocks noChangeAspect="1"/>
          </p:cNvPicPr>
          <p:nvPr/>
        </p:nvPicPr>
        <p:blipFill>
          <a:blip r:embed="rId9"/>
          <a:stretch>
            <a:fillRect/>
          </a:stretch>
        </p:blipFill>
        <p:spPr>
          <a:xfrm>
            <a:off x="3509593" y="864789"/>
            <a:ext cx="593717" cy="593717"/>
          </a:xfrm>
          <a:prstGeom prst="rect">
            <a:avLst/>
          </a:prstGeom>
        </p:spPr>
      </p:pic>
      <p:pic>
        <p:nvPicPr>
          <p:cNvPr id="93" name="Picture 92" descr="A person taking a selfie in a mall&#10;&#10;Description automatically generated">
            <a:extLst>
              <a:ext uri="{FF2B5EF4-FFF2-40B4-BE49-F238E27FC236}">
                <a16:creationId xmlns:a16="http://schemas.microsoft.com/office/drawing/2014/main" id="{5D37BC49-8678-E3B0-87FC-72A25D1EA693}"/>
              </a:ext>
            </a:extLst>
          </p:cNvPr>
          <p:cNvPicPr>
            <a:picLocks noChangeAspect="1"/>
          </p:cNvPicPr>
          <p:nvPr/>
        </p:nvPicPr>
        <p:blipFill>
          <a:blip r:embed="rId9"/>
          <a:stretch>
            <a:fillRect/>
          </a:stretch>
        </p:blipFill>
        <p:spPr>
          <a:xfrm>
            <a:off x="7598006" y="233250"/>
            <a:ext cx="593717" cy="593717"/>
          </a:xfrm>
          <a:prstGeom prst="rect">
            <a:avLst/>
          </a:prstGeom>
        </p:spPr>
      </p:pic>
    </p:spTree>
    <p:extLst>
      <p:ext uri="{BB962C8B-B14F-4D97-AF65-F5344CB8AC3E}">
        <p14:creationId xmlns:p14="http://schemas.microsoft.com/office/powerpoint/2010/main" val="418613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D4F0-D660-9D98-7111-6EF7FD2A7F96}"/>
              </a:ext>
            </a:extLst>
          </p:cNvPr>
          <p:cNvSpPr>
            <a:spLocks noGrp="1"/>
          </p:cNvSpPr>
          <p:nvPr>
            <p:ph type="title"/>
          </p:nvPr>
        </p:nvSpPr>
        <p:spPr>
          <a:xfrm>
            <a:off x="3712029" y="637609"/>
            <a:ext cx="10515600" cy="1325563"/>
          </a:xfrm>
        </p:spPr>
        <p:txBody>
          <a:bodyPr/>
          <a:lstStyle/>
          <a:p>
            <a:r>
              <a:rPr lang="en-US" dirty="0">
                <a:latin typeface="Goudy Old Style" panose="02020502050305020303" pitchFamily="18" charset="77"/>
              </a:rPr>
              <a:t>MOTIVATION</a:t>
            </a:r>
          </a:p>
        </p:txBody>
      </p:sp>
      <p:pic>
        <p:nvPicPr>
          <p:cNvPr id="9" name="Content Placeholder 8" descr="A diagram of a brain&#10;&#10;Description automatically generated">
            <a:extLst>
              <a:ext uri="{FF2B5EF4-FFF2-40B4-BE49-F238E27FC236}">
                <a16:creationId xmlns:a16="http://schemas.microsoft.com/office/drawing/2014/main" id="{F44CF2EE-4EF0-0B34-350F-FE55EE0DC38A}"/>
              </a:ext>
            </a:extLst>
          </p:cNvPr>
          <p:cNvPicPr>
            <a:picLocks noGrp="1" noChangeAspect="1"/>
          </p:cNvPicPr>
          <p:nvPr>
            <p:ph idx="1"/>
          </p:nvPr>
        </p:nvPicPr>
        <p:blipFill>
          <a:blip r:embed="rId3"/>
          <a:stretch>
            <a:fillRect/>
          </a:stretch>
        </p:blipFill>
        <p:spPr>
          <a:xfrm>
            <a:off x="5913121" y="1963172"/>
            <a:ext cx="5763470" cy="4531683"/>
          </a:xfrm>
        </p:spPr>
      </p:pic>
      <p:grpSp>
        <p:nvGrpSpPr>
          <p:cNvPr id="12" name="Group 11">
            <a:extLst>
              <a:ext uri="{FF2B5EF4-FFF2-40B4-BE49-F238E27FC236}">
                <a16:creationId xmlns:a16="http://schemas.microsoft.com/office/drawing/2014/main" id="{98F0D1AE-47DA-8109-4114-B7FC58E6BFA1}"/>
              </a:ext>
            </a:extLst>
          </p:cNvPr>
          <p:cNvGrpSpPr/>
          <p:nvPr/>
        </p:nvGrpSpPr>
        <p:grpSpPr>
          <a:xfrm>
            <a:off x="3575957" y="637609"/>
            <a:ext cx="3869872" cy="1036750"/>
            <a:chOff x="3575957" y="637609"/>
            <a:chExt cx="3869872" cy="1036750"/>
          </a:xfrm>
        </p:grpSpPr>
        <p:sp>
          <p:nvSpPr>
            <p:cNvPr id="5" name="Rounded Rectangle 4">
              <a:extLst>
                <a:ext uri="{FF2B5EF4-FFF2-40B4-BE49-F238E27FC236}">
                  <a16:creationId xmlns:a16="http://schemas.microsoft.com/office/drawing/2014/main" id="{13C7E146-2ACB-437B-19A4-55F13937BC60}"/>
                </a:ext>
              </a:extLst>
            </p:cNvPr>
            <p:cNvSpPr/>
            <p:nvPr/>
          </p:nvSpPr>
          <p:spPr>
            <a:xfrm>
              <a:off x="3575957" y="637609"/>
              <a:ext cx="3869872" cy="1036750"/>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ounded Rectangle 7">
              <a:extLst>
                <a:ext uri="{FF2B5EF4-FFF2-40B4-BE49-F238E27FC236}">
                  <a16:creationId xmlns:a16="http://schemas.microsoft.com/office/drawing/2014/main" id="{43592174-D4DD-59BF-9F3C-12C3B744E53E}"/>
                </a:ext>
              </a:extLst>
            </p:cNvPr>
            <p:cNvSpPr/>
            <p:nvPr/>
          </p:nvSpPr>
          <p:spPr>
            <a:xfrm>
              <a:off x="3712029" y="767442"/>
              <a:ext cx="3614055" cy="832755"/>
            </a:xfrm>
            <a:prstGeom prst="roundRect">
              <a:avLst/>
            </a:prstGeom>
            <a:noFill/>
            <a:ln w="38100" cap="flat" cmpd="sng" algn="ctr">
              <a:solidFill>
                <a:srgbClr val="FAD0C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sp>
        <p:nvSpPr>
          <p:cNvPr id="10" name="TextBox 9">
            <a:extLst>
              <a:ext uri="{FF2B5EF4-FFF2-40B4-BE49-F238E27FC236}">
                <a16:creationId xmlns:a16="http://schemas.microsoft.com/office/drawing/2014/main" id="{85A5996C-C284-FB40-19D1-6D80B387C511}"/>
              </a:ext>
            </a:extLst>
          </p:cNvPr>
          <p:cNvSpPr txBox="1"/>
          <p:nvPr/>
        </p:nvSpPr>
        <p:spPr>
          <a:xfrm>
            <a:off x="515409" y="1978303"/>
            <a:ext cx="4895556" cy="4524315"/>
          </a:xfrm>
          <a:prstGeom prst="rect">
            <a:avLst/>
          </a:prstGeom>
          <a:noFill/>
        </p:spPr>
        <p:txBody>
          <a:bodyPr wrap="square" rtlCol="0">
            <a:spAutoFit/>
          </a:bodyPr>
          <a:lstStyle/>
          <a:p>
            <a:pPr algn="l">
              <a:buFont typeface="Arial" panose="020B0604020202020204" pitchFamily="34" charset="0"/>
              <a:buChar char="•"/>
            </a:pPr>
            <a:r>
              <a:rPr lang="en-IN" dirty="0">
                <a:latin typeface="Goudy Old Style" panose="02020502050305020303" pitchFamily="18" charset="77"/>
              </a:rPr>
              <a:t>Animals </a:t>
            </a:r>
            <a:r>
              <a:rPr lang="en-IN" b="0" i="0" dirty="0">
                <a:effectLst/>
                <a:latin typeface="Goudy Old Style" panose="02020502050305020303" pitchFamily="18" charset="77"/>
              </a:rPr>
              <a:t>possess an approximate number system (ANS) that encodes numerosity as an internal magnitude</a:t>
            </a:r>
          </a:p>
          <a:p>
            <a:pPr algn="l">
              <a:buFont typeface="Arial" panose="020B0604020202020204" pitchFamily="34" charset="0"/>
              <a:buChar char="•"/>
            </a:pPr>
            <a:r>
              <a:rPr lang="en-IN" b="0" i="0" dirty="0">
                <a:effectLst/>
                <a:latin typeface="Goudy Old Style" panose="02020502050305020303" pitchFamily="18" charset="77"/>
              </a:rPr>
              <a:t>Discrimination between two </a:t>
            </a:r>
            <a:r>
              <a:rPr lang="en-IN" b="0" i="0" dirty="0" err="1">
                <a:effectLst/>
                <a:latin typeface="Goudy Old Style" panose="02020502050305020303" pitchFamily="18" charset="77"/>
              </a:rPr>
              <a:t>numerosities</a:t>
            </a:r>
            <a:r>
              <a:rPr lang="en-IN" b="0" i="0" dirty="0">
                <a:effectLst/>
                <a:latin typeface="Goudy Old Style" panose="02020502050305020303" pitchFamily="18" charset="77"/>
              </a:rPr>
              <a:t> follows Weber’s law: the just-noticeable difference (JND) increases proportionally with the magnitude, so larger numbers require greater differences to be distinguished</a:t>
            </a:r>
          </a:p>
          <a:p>
            <a:pPr algn="l">
              <a:buFont typeface="Arial" panose="020B0604020202020204" pitchFamily="34" charset="0"/>
              <a:buChar char="•"/>
            </a:pPr>
            <a:r>
              <a:rPr lang="en-IN" b="0" i="0" dirty="0">
                <a:effectLst/>
                <a:latin typeface="Goudy Old Style" panose="02020502050305020303" pitchFamily="18" charset="77"/>
              </a:rPr>
              <a:t>This encoding is logarithmic, consistent with Fechner’s law</a:t>
            </a:r>
          </a:p>
          <a:p>
            <a:pPr algn="l">
              <a:buFont typeface="Arial" panose="020B0604020202020204" pitchFamily="34" charset="0"/>
              <a:buChar char="•"/>
            </a:pPr>
            <a:r>
              <a:rPr lang="en-IN" b="0" i="0" dirty="0">
                <a:effectLst/>
                <a:latin typeface="Goudy Old Style" panose="02020502050305020303" pitchFamily="18" charset="77"/>
              </a:rPr>
              <a:t>Neurophysiological and behavioural studies confirm these psychophysical laws in numerosity judgments, showing similar performance patterns and neural tuning in both humans and non-human animals</a:t>
            </a:r>
          </a:p>
          <a:p>
            <a:endParaRPr lang="en-US" dirty="0">
              <a:latin typeface="Goudy Old Style" panose="02020502050305020303" pitchFamily="18" charset="77"/>
            </a:endParaRPr>
          </a:p>
        </p:txBody>
      </p:sp>
    </p:spTree>
    <p:extLst>
      <p:ext uri="{BB962C8B-B14F-4D97-AF65-F5344CB8AC3E}">
        <p14:creationId xmlns:p14="http://schemas.microsoft.com/office/powerpoint/2010/main" val="3998460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9407</TotalTime>
  <Words>823</Words>
  <Application>Microsoft Office PowerPoint</Application>
  <PresentationFormat>Widescreen</PresentationFormat>
  <Paragraphs>77</Paragraphs>
  <Slides>24</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berkeleyMono</vt:lpstr>
      <vt:lpstr>Calibri</vt:lpstr>
      <vt:lpstr>Calibri Light</vt:lpstr>
      <vt:lpstr>fkGroteskNeue</vt:lpstr>
      <vt:lpstr>Georgia</vt:lpstr>
      <vt:lpstr>Goudy Old Style</vt:lpstr>
      <vt:lpstr>JasmineUPC</vt:lpstr>
      <vt:lpstr>Office Theme</vt:lpstr>
      <vt:lpstr>PowerPoint Presentation</vt:lpstr>
      <vt:lpstr>PowerPoint Presentation</vt:lpstr>
      <vt:lpstr>GAME TIME!</vt:lpstr>
      <vt:lpstr>PowerPoint Presentation</vt:lpstr>
      <vt:lpstr>GAME TIME!</vt:lpstr>
      <vt:lpstr>PowerPoint Presentation</vt:lpstr>
      <vt:lpstr>GAME TIME!</vt:lpstr>
      <vt:lpstr>PowerPoint Presentation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Avni Anand</dc:creator>
  <cp:lastModifiedBy>Anagha Mohan</cp:lastModifiedBy>
  <cp:revision>9</cp:revision>
  <dcterms:created xsi:type="dcterms:W3CDTF">2025-06-02T16:39:36Z</dcterms:created>
  <dcterms:modified xsi:type="dcterms:W3CDTF">2025-06-09T10:34:57Z</dcterms:modified>
</cp:coreProperties>
</file>